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notesSlides/notesSlide1.xml" ContentType="application/vnd.openxmlformats-officedocument.presentationml.notesSlide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10" r:id="rId2"/>
    <p:sldId id="312" r:id="rId3"/>
    <p:sldId id="314" r:id="rId4"/>
    <p:sldId id="341" r:id="rId5"/>
    <p:sldId id="333" r:id="rId6"/>
    <p:sldId id="315" r:id="rId7"/>
    <p:sldId id="342" r:id="rId8"/>
    <p:sldId id="340" r:id="rId9"/>
    <p:sldId id="339" r:id="rId10"/>
    <p:sldId id="343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E2EA"/>
    <a:srgbClr val="5346FC"/>
    <a:srgbClr val="41F6FF"/>
    <a:srgbClr val="ED7D31"/>
    <a:srgbClr val="E6E6E6"/>
    <a:srgbClr val="14192E"/>
    <a:srgbClr val="12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09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66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45B00-FF3E-45E3-B26C-FCB42A5FABC5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E5098-A8EB-49AF-B167-368E89E14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004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E5098-A8EB-49AF-B167-368E89E1417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365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E5098-A8EB-49AF-B167-368E89E1417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74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F0E1E-28B8-49DA-8649-E63D798D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FCCE27-A114-441D-A6CF-58C64C184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9A67F9-F606-4262-A441-9C214334C0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5FACEA-F60D-4F07-9331-246A6A23D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ABCE58-CA04-4D29-BEB2-E8488C619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88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298A-27DC-4A8B-AE79-787BD96E8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D90538-7BC3-46CA-9CB2-E027D2794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5FBC7E-53DF-4C42-9C31-0BEDE95F5D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FC81A5-B088-45CC-B139-0299D2CF3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4C1B5B-C06B-45A1-98ED-CCF5BCD0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71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51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467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F390D0-61E7-4F89-8440-B5F442C6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E53D7E-45AA-4BB5-A362-29D7B8FF4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0484CD-91DC-4476-95D4-CCD6A5EB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897416-948F-4008-9BE0-1CD358DF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32D066-6B24-44B9-89BD-4220929DE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480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0DEF44-BABD-4B74-8704-6D5865FF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51D84C-1FD6-4FA0-A62A-714D417A7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F26CD4-2D0A-41FD-B557-C2D04F054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F5EED8-410A-40E4-9D70-B161245B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BE25E3-A7A9-4F93-9E76-34F8AE970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ED7089-F756-4358-9674-C2F49866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399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AA77D-F073-43B0-8E67-91679BEDA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40CF35-3302-4EE1-8013-95AEC34ED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F660C2-6E51-4234-9B84-E9FB5D95F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C3344A-87BE-45E6-8EC7-3EE220065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ECEDFB-52B1-455E-AAE5-B6E27F021D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514EAA-4FD2-4E93-8190-99D7FB11C0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874BA57-0CF3-4DBB-84FE-571528AC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B45FD8-61C9-47AB-ADC7-EE4402EF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539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04FAD-C048-4028-86C3-55EC724C5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FEA654-F005-447C-832E-90318E3FF8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318EF5-ECB7-4C1A-B08D-2CF0E8837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7FF4EE-E06F-439A-8E10-9625D28C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10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C1DA20A-9565-4026-B9A4-A3D0C15147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3FAC17F-72D4-4238-9CAC-722EC368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F6E698-DDCB-41A4-818C-586C9889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A151CFD-B86B-47D8-9CFA-F9A3C3715B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76180" y="-8527"/>
            <a:ext cx="7017104" cy="69564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288A3A-7027-4377-86DD-6FB2759D98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5348347" y="-8527"/>
            <a:ext cx="7017104" cy="69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3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1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8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14492-1E41-4D14-A3F7-A2B1F86D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D66AAC-D5BD-4107-A588-D456AB8781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0AB4AA-937F-4C8D-A6FB-4EEC092DC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5AA40C-210D-4DE1-B64A-1227BD032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E77A9F-F523-48A5-91A3-9A35E12B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CD56B5-B6A4-40A7-8F43-0E5C0BDF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454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54F868B-73EE-42D8-B199-54AD06524CD3}"/>
              </a:ext>
            </a:extLst>
          </p:cNvPr>
          <p:cNvSpPr/>
          <p:nvPr userDrawn="1"/>
        </p:nvSpPr>
        <p:spPr>
          <a:xfrm>
            <a:off x="6784258" y="-1356852"/>
            <a:ext cx="632021" cy="374342"/>
          </a:xfrm>
          <a:prstGeom prst="rect">
            <a:avLst/>
          </a:prstGeom>
          <a:solidFill>
            <a:srgbClr val="534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DE25B3-997C-4224-BA2E-8A299481ACE3}"/>
              </a:ext>
            </a:extLst>
          </p:cNvPr>
          <p:cNvSpPr/>
          <p:nvPr userDrawn="1"/>
        </p:nvSpPr>
        <p:spPr>
          <a:xfrm>
            <a:off x="7856878" y="-1356852"/>
            <a:ext cx="632021" cy="374342"/>
          </a:xfrm>
          <a:prstGeom prst="rect">
            <a:avLst/>
          </a:prstGeom>
          <a:solidFill>
            <a:srgbClr val="55E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0DBB6A-8BAB-41BE-932B-9830BDDC3B33}"/>
              </a:ext>
            </a:extLst>
          </p:cNvPr>
          <p:cNvSpPr/>
          <p:nvPr userDrawn="1"/>
        </p:nvSpPr>
        <p:spPr>
          <a:xfrm>
            <a:off x="5799039" y="-1356852"/>
            <a:ext cx="632021" cy="374342"/>
          </a:xfrm>
          <a:prstGeom prst="rect">
            <a:avLst/>
          </a:prstGeom>
          <a:solidFill>
            <a:srgbClr val="14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5381796-37A1-4D06-BA49-A41CB56FB967}"/>
              </a:ext>
            </a:extLst>
          </p:cNvPr>
          <p:cNvCxnSpPr/>
          <p:nvPr userDrawn="1"/>
        </p:nvCxnSpPr>
        <p:spPr>
          <a:xfrm>
            <a:off x="-50088800" y="-19202400"/>
            <a:ext cx="121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066B111-51E7-4F37-9336-8EF0F1162CD0}"/>
              </a:ext>
            </a:extLst>
          </p:cNvPr>
          <p:cNvCxnSpPr/>
          <p:nvPr userDrawn="1"/>
        </p:nvCxnSpPr>
        <p:spPr>
          <a:xfrm>
            <a:off x="54965600" y="31140400"/>
            <a:ext cx="121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44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tags" Target="../tags/tag116.xml"/><Relationship Id="rId299" Type="http://schemas.openxmlformats.org/officeDocument/2006/relationships/tags" Target="../tags/tag298.xml"/><Relationship Id="rId21" Type="http://schemas.openxmlformats.org/officeDocument/2006/relationships/tags" Target="../tags/tag20.xml"/><Relationship Id="rId63" Type="http://schemas.openxmlformats.org/officeDocument/2006/relationships/tags" Target="../tags/tag62.xml"/><Relationship Id="rId159" Type="http://schemas.openxmlformats.org/officeDocument/2006/relationships/tags" Target="../tags/tag158.xml"/><Relationship Id="rId324" Type="http://schemas.openxmlformats.org/officeDocument/2006/relationships/tags" Target="../tags/tag323.xml"/><Relationship Id="rId366" Type="http://schemas.openxmlformats.org/officeDocument/2006/relationships/tags" Target="../tags/tag365.xml"/><Relationship Id="rId170" Type="http://schemas.openxmlformats.org/officeDocument/2006/relationships/tags" Target="../tags/tag169.xml"/><Relationship Id="rId226" Type="http://schemas.openxmlformats.org/officeDocument/2006/relationships/tags" Target="../tags/tag225.xml"/><Relationship Id="rId433" Type="http://schemas.openxmlformats.org/officeDocument/2006/relationships/tags" Target="../tags/tag432.xml"/><Relationship Id="rId268" Type="http://schemas.openxmlformats.org/officeDocument/2006/relationships/tags" Target="../tags/tag267.xml"/><Relationship Id="rId32" Type="http://schemas.openxmlformats.org/officeDocument/2006/relationships/tags" Target="../tags/tag31.xml"/><Relationship Id="rId74" Type="http://schemas.openxmlformats.org/officeDocument/2006/relationships/tags" Target="../tags/tag73.xml"/><Relationship Id="rId128" Type="http://schemas.openxmlformats.org/officeDocument/2006/relationships/tags" Target="../tags/tag127.xml"/><Relationship Id="rId335" Type="http://schemas.openxmlformats.org/officeDocument/2006/relationships/tags" Target="../tags/tag334.xml"/><Relationship Id="rId377" Type="http://schemas.openxmlformats.org/officeDocument/2006/relationships/tags" Target="../tags/tag376.xml"/><Relationship Id="rId5" Type="http://schemas.openxmlformats.org/officeDocument/2006/relationships/tags" Target="../tags/tag4.xml"/><Relationship Id="rId181" Type="http://schemas.openxmlformats.org/officeDocument/2006/relationships/tags" Target="../tags/tag180.xml"/><Relationship Id="rId237" Type="http://schemas.openxmlformats.org/officeDocument/2006/relationships/tags" Target="../tags/tag236.xml"/><Relationship Id="rId402" Type="http://schemas.openxmlformats.org/officeDocument/2006/relationships/tags" Target="../tags/tag401.xml"/><Relationship Id="rId279" Type="http://schemas.openxmlformats.org/officeDocument/2006/relationships/tags" Target="../tags/tag278.xml"/><Relationship Id="rId444" Type="http://schemas.openxmlformats.org/officeDocument/2006/relationships/tags" Target="../tags/tag443.xml"/><Relationship Id="rId43" Type="http://schemas.openxmlformats.org/officeDocument/2006/relationships/tags" Target="../tags/tag42.xml"/><Relationship Id="rId139" Type="http://schemas.openxmlformats.org/officeDocument/2006/relationships/tags" Target="../tags/tag138.xml"/><Relationship Id="rId290" Type="http://schemas.openxmlformats.org/officeDocument/2006/relationships/tags" Target="../tags/tag289.xml"/><Relationship Id="rId304" Type="http://schemas.openxmlformats.org/officeDocument/2006/relationships/tags" Target="../tags/tag303.xml"/><Relationship Id="rId346" Type="http://schemas.openxmlformats.org/officeDocument/2006/relationships/tags" Target="../tags/tag345.xml"/><Relationship Id="rId388" Type="http://schemas.openxmlformats.org/officeDocument/2006/relationships/tags" Target="../tags/tag387.xml"/><Relationship Id="rId85" Type="http://schemas.openxmlformats.org/officeDocument/2006/relationships/tags" Target="../tags/tag84.xml"/><Relationship Id="rId150" Type="http://schemas.openxmlformats.org/officeDocument/2006/relationships/tags" Target="../tags/tag149.xml"/><Relationship Id="rId192" Type="http://schemas.openxmlformats.org/officeDocument/2006/relationships/tags" Target="../tags/tag191.xml"/><Relationship Id="rId206" Type="http://schemas.openxmlformats.org/officeDocument/2006/relationships/tags" Target="../tags/tag205.xml"/><Relationship Id="rId413" Type="http://schemas.openxmlformats.org/officeDocument/2006/relationships/tags" Target="../tags/tag412.xml"/><Relationship Id="rId248" Type="http://schemas.openxmlformats.org/officeDocument/2006/relationships/tags" Target="../tags/tag247.xml"/><Relationship Id="rId455" Type="http://schemas.openxmlformats.org/officeDocument/2006/relationships/image" Target="../media/image3.png"/><Relationship Id="rId12" Type="http://schemas.openxmlformats.org/officeDocument/2006/relationships/tags" Target="../tags/tag11.xml"/><Relationship Id="rId108" Type="http://schemas.openxmlformats.org/officeDocument/2006/relationships/tags" Target="../tags/tag107.xml"/><Relationship Id="rId315" Type="http://schemas.openxmlformats.org/officeDocument/2006/relationships/tags" Target="../tags/tag314.xml"/><Relationship Id="rId357" Type="http://schemas.openxmlformats.org/officeDocument/2006/relationships/tags" Target="../tags/tag356.xml"/><Relationship Id="rId54" Type="http://schemas.openxmlformats.org/officeDocument/2006/relationships/tags" Target="../tags/tag53.xml"/><Relationship Id="rId96" Type="http://schemas.openxmlformats.org/officeDocument/2006/relationships/tags" Target="../tags/tag95.xml"/><Relationship Id="rId161" Type="http://schemas.openxmlformats.org/officeDocument/2006/relationships/tags" Target="../tags/tag160.xml"/><Relationship Id="rId217" Type="http://schemas.openxmlformats.org/officeDocument/2006/relationships/tags" Target="../tags/tag216.xml"/><Relationship Id="rId399" Type="http://schemas.openxmlformats.org/officeDocument/2006/relationships/tags" Target="../tags/tag398.xml"/><Relationship Id="rId259" Type="http://schemas.openxmlformats.org/officeDocument/2006/relationships/tags" Target="../tags/tag258.xml"/><Relationship Id="rId424" Type="http://schemas.openxmlformats.org/officeDocument/2006/relationships/tags" Target="../tags/tag423.xml"/><Relationship Id="rId23" Type="http://schemas.openxmlformats.org/officeDocument/2006/relationships/tags" Target="../tags/tag22.xml"/><Relationship Id="rId119" Type="http://schemas.openxmlformats.org/officeDocument/2006/relationships/tags" Target="../tags/tag118.xml"/><Relationship Id="rId270" Type="http://schemas.openxmlformats.org/officeDocument/2006/relationships/tags" Target="../tags/tag269.xml"/><Relationship Id="rId326" Type="http://schemas.openxmlformats.org/officeDocument/2006/relationships/tags" Target="../tags/tag325.xml"/><Relationship Id="rId65" Type="http://schemas.openxmlformats.org/officeDocument/2006/relationships/tags" Target="../tags/tag64.xml"/><Relationship Id="rId130" Type="http://schemas.openxmlformats.org/officeDocument/2006/relationships/tags" Target="../tags/tag129.xml"/><Relationship Id="rId368" Type="http://schemas.openxmlformats.org/officeDocument/2006/relationships/tags" Target="../tags/tag367.xml"/><Relationship Id="rId172" Type="http://schemas.openxmlformats.org/officeDocument/2006/relationships/tags" Target="../tags/tag171.xml"/><Relationship Id="rId228" Type="http://schemas.openxmlformats.org/officeDocument/2006/relationships/tags" Target="../tags/tag227.xml"/><Relationship Id="rId435" Type="http://schemas.openxmlformats.org/officeDocument/2006/relationships/tags" Target="../tags/tag434.xml"/><Relationship Id="rId281" Type="http://schemas.openxmlformats.org/officeDocument/2006/relationships/tags" Target="../tags/tag280.xml"/><Relationship Id="rId337" Type="http://schemas.openxmlformats.org/officeDocument/2006/relationships/tags" Target="../tags/tag336.xml"/><Relationship Id="rId34" Type="http://schemas.openxmlformats.org/officeDocument/2006/relationships/tags" Target="../tags/tag33.xml"/><Relationship Id="rId76" Type="http://schemas.openxmlformats.org/officeDocument/2006/relationships/tags" Target="../tags/tag75.xml"/><Relationship Id="rId141" Type="http://schemas.openxmlformats.org/officeDocument/2006/relationships/tags" Target="../tags/tag140.xml"/><Relationship Id="rId379" Type="http://schemas.openxmlformats.org/officeDocument/2006/relationships/tags" Target="../tags/tag378.xml"/><Relationship Id="rId7" Type="http://schemas.openxmlformats.org/officeDocument/2006/relationships/tags" Target="../tags/tag6.xml"/><Relationship Id="rId183" Type="http://schemas.openxmlformats.org/officeDocument/2006/relationships/tags" Target="../tags/tag182.xml"/><Relationship Id="rId239" Type="http://schemas.openxmlformats.org/officeDocument/2006/relationships/tags" Target="../tags/tag238.xml"/><Relationship Id="rId390" Type="http://schemas.openxmlformats.org/officeDocument/2006/relationships/tags" Target="../tags/tag389.xml"/><Relationship Id="rId404" Type="http://schemas.openxmlformats.org/officeDocument/2006/relationships/tags" Target="../tags/tag403.xml"/><Relationship Id="rId446" Type="http://schemas.openxmlformats.org/officeDocument/2006/relationships/tags" Target="../tags/tag445.xml"/><Relationship Id="rId250" Type="http://schemas.openxmlformats.org/officeDocument/2006/relationships/tags" Target="../tags/tag249.xml"/><Relationship Id="rId292" Type="http://schemas.openxmlformats.org/officeDocument/2006/relationships/tags" Target="../tags/tag291.xml"/><Relationship Id="rId306" Type="http://schemas.openxmlformats.org/officeDocument/2006/relationships/tags" Target="../tags/tag305.xml"/><Relationship Id="rId45" Type="http://schemas.openxmlformats.org/officeDocument/2006/relationships/tags" Target="../tags/tag44.xml"/><Relationship Id="rId87" Type="http://schemas.openxmlformats.org/officeDocument/2006/relationships/tags" Target="../tags/tag86.xml"/><Relationship Id="rId110" Type="http://schemas.openxmlformats.org/officeDocument/2006/relationships/tags" Target="../tags/tag109.xml"/><Relationship Id="rId348" Type="http://schemas.openxmlformats.org/officeDocument/2006/relationships/tags" Target="../tags/tag347.xml"/><Relationship Id="rId152" Type="http://schemas.openxmlformats.org/officeDocument/2006/relationships/tags" Target="../tags/tag151.xml"/><Relationship Id="rId194" Type="http://schemas.openxmlformats.org/officeDocument/2006/relationships/tags" Target="../tags/tag193.xml"/><Relationship Id="rId208" Type="http://schemas.openxmlformats.org/officeDocument/2006/relationships/tags" Target="../tags/tag207.xml"/><Relationship Id="rId415" Type="http://schemas.openxmlformats.org/officeDocument/2006/relationships/tags" Target="../tags/tag414.xml"/><Relationship Id="rId457" Type="http://schemas.openxmlformats.org/officeDocument/2006/relationships/image" Target="../media/image4.png"/><Relationship Id="rId261" Type="http://schemas.openxmlformats.org/officeDocument/2006/relationships/tags" Target="../tags/tag260.xml"/><Relationship Id="rId14" Type="http://schemas.openxmlformats.org/officeDocument/2006/relationships/tags" Target="../tags/tag13.xml"/><Relationship Id="rId56" Type="http://schemas.openxmlformats.org/officeDocument/2006/relationships/tags" Target="../tags/tag55.xml"/><Relationship Id="rId317" Type="http://schemas.openxmlformats.org/officeDocument/2006/relationships/tags" Target="../tags/tag316.xml"/><Relationship Id="rId359" Type="http://schemas.openxmlformats.org/officeDocument/2006/relationships/tags" Target="../tags/tag358.xml"/><Relationship Id="rId98" Type="http://schemas.openxmlformats.org/officeDocument/2006/relationships/tags" Target="../tags/tag97.xml"/><Relationship Id="rId121" Type="http://schemas.openxmlformats.org/officeDocument/2006/relationships/tags" Target="../tags/tag120.xml"/><Relationship Id="rId163" Type="http://schemas.openxmlformats.org/officeDocument/2006/relationships/tags" Target="../tags/tag162.xml"/><Relationship Id="rId219" Type="http://schemas.openxmlformats.org/officeDocument/2006/relationships/tags" Target="../tags/tag218.xml"/><Relationship Id="rId370" Type="http://schemas.openxmlformats.org/officeDocument/2006/relationships/tags" Target="../tags/tag369.xml"/><Relationship Id="rId426" Type="http://schemas.openxmlformats.org/officeDocument/2006/relationships/tags" Target="../tags/tag425.xml"/><Relationship Id="rId230" Type="http://schemas.openxmlformats.org/officeDocument/2006/relationships/tags" Target="../tags/tag229.xml"/><Relationship Id="rId25" Type="http://schemas.openxmlformats.org/officeDocument/2006/relationships/tags" Target="../tags/tag24.xml"/><Relationship Id="rId67" Type="http://schemas.openxmlformats.org/officeDocument/2006/relationships/tags" Target="../tags/tag66.xml"/><Relationship Id="rId272" Type="http://schemas.openxmlformats.org/officeDocument/2006/relationships/tags" Target="../tags/tag271.xml"/><Relationship Id="rId328" Type="http://schemas.openxmlformats.org/officeDocument/2006/relationships/tags" Target="../tags/tag327.xml"/><Relationship Id="rId132" Type="http://schemas.openxmlformats.org/officeDocument/2006/relationships/tags" Target="../tags/tag131.xml"/><Relationship Id="rId174" Type="http://schemas.openxmlformats.org/officeDocument/2006/relationships/tags" Target="../tags/tag173.xml"/><Relationship Id="rId381" Type="http://schemas.openxmlformats.org/officeDocument/2006/relationships/tags" Target="../tags/tag380.xml"/><Relationship Id="rId241" Type="http://schemas.openxmlformats.org/officeDocument/2006/relationships/tags" Target="../tags/tag240.xml"/><Relationship Id="rId437" Type="http://schemas.openxmlformats.org/officeDocument/2006/relationships/tags" Target="../tags/tag436.xml"/><Relationship Id="rId36" Type="http://schemas.openxmlformats.org/officeDocument/2006/relationships/tags" Target="../tags/tag35.xml"/><Relationship Id="rId283" Type="http://schemas.openxmlformats.org/officeDocument/2006/relationships/tags" Target="../tags/tag282.xml"/><Relationship Id="rId339" Type="http://schemas.openxmlformats.org/officeDocument/2006/relationships/tags" Target="../tags/tag338.xml"/><Relationship Id="rId78" Type="http://schemas.openxmlformats.org/officeDocument/2006/relationships/tags" Target="../tags/tag77.xml"/><Relationship Id="rId101" Type="http://schemas.openxmlformats.org/officeDocument/2006/relationships/tags" Target="../tags/tag100.xml"/><Relationship Id="rId143" Type="http://schemas.openxmlformats.org/officeDocument/2006/relationships/tags" Target="../tags/tag142.xml"/><Relationship Id="rId185" Type="http://schemas.openxmlformats.org/officeDocument/2006/relationships/tags" Target="../tags/tag184.xml"/><Relationship Id="rId350" Type="http://schemas.openxmlformats.org/officeDocument/2006/relationships/tags" Target="../tags/tag349.xml"/><Relationship Id="rId406" Type="http://schemas.openxmlformats.org/officeDocument/2006/relationships/tags" Target="../tags/tag405.xml"/><Relationship Id="rId9" Type="http://schemas.openxmlformats.org/officeDocument/2006/relationships/tags" Target="../tags/tag8.xml"/><Relationship Id="rId210" Type="http://schemas.openxmlformats.org/officeDocument/2006/relationships/tags" Target="../tags/tag209.xml"/><Relationship Id="rId392" Type="http://schemas.openxmlformats.org/officeDocument/2006/relationships/tags" Target="../tags/tag391.xml"/><Relationship Id="rId448" Type="http://schemas.openxmlformats.org/officeDocument/2006/relationships/tags" Target="../tags/tag447.xml"/><Relationship Id="rId252" Type="http://schemas.openxmlformats.org/officeDocument/2006/relationships/tags" Target="../tags/tag251.xml"/><Relationship Id="rId294" Type="http://schemas.openxmlformats.org/officeDocument/2006/relationships/tags" Target="../tags/tag293.xml"/><Relationship Id="rId308" Type="http://schemas.openxmlformats.org/officeDocument/2006/relationships/tags" Target="../tags/tag307.xml"/><Relationship Id="rId47" Type="http://schemas.openxmlformats.org/officeDocument/2006/relationships/tags" Target="../tags/tag46.xml"/><Relationship Id="rId89" Type="http://schemas.openxmlformats.org/officeDocument/2006/relationships/tags" Target="../tags/tag88.xml"/><Relationship Id="rId112" Type="http://schemas.openxmlformats.org/officeDocument/2006/relationships/tags" Target="../tags/tag111.xml"/><Relationship Id="rId154" Type="http://schemas.openxmlformats.org/officeDocument/2006/relationships/tags" Target="../tags/tag153.xml"/><Relationship Id="rId361" Type="http://schemas.openxmlformats.org/officeDocument/2006/relationships/tags" Target="../tags/tag360.xml"/><Relationship Id="rId196" Type="http://schemas.openxmlformats.org/officeDocument/2006/relationships/tags" Target="../tags/tag195.xml"/><Relationship Id="rId417" Type="http://schemas.openxmlformats.org/officeDocument/2006/relationships/tags" Target="../tags/tag416.xml"/><Relationship Id="rId16" Type="http://schemas.openxmlformats.org/officeDocument/2006/relationships/tags" Target="../tags/tag15.xml"/><Relationship Id="rId221" Type="http://schemas.openxmlformats.org/officeDocument/2006/relationships/tags" Target="../tags/tag220.xml"/><Relationship Id="rId263" Type="http://schemas.openxmlformats.org/officeDocument/2006/relationships/tags" Target="../tags/tag262.xml"/><Relationship Id="rId319" Type="http://schemas.openxmlformats.org/officeDocument/2006/relationships/tags" Target="../tags/tag318.xml"/><Relationship Id="rId58" Type="http://schemas.openxmlformats.org/officeDocument/2006/relationships/tags" Target="../tags/tag57.xml"/><Relationship Id="rId123" Type="http://schemas.openxmlformats.org/officeDocument/2006/relationships/tags" Target="../tags/tag122.xml"/><Relationship Id="rId330" Type="http://schemas.openxmlformats.org/officeDocument/2006/relationships/tags" Target="../tags/tag329.xml"/><Relationship Id="rId165" Type="http://schemas.openxmlformats.org/officeDocument/2006/relationships/tags" Target="../tags/tag164.xml"/><Relationship Id="rId372" Type="http://schemas.openxmlformats.org/officeDocument/2006/relationships/tags" Target="../tags/tag371.xml"/><Relationship Id="rId428" Type="http://schemas.openxmlformats.org/officeDocument/2006/relationships/tags" Target="../tags/tag427.xml"/><Relationship Id="rId232" Type="http://schemas.openxmlformats.org/officeDocument/2006/relationships/tags" Target="../tags/tag231.xml"/><Relationship Id="rId274" Type="http://schemas.openxmlformats.org/officeDocument/2006/relationships/tags" Target="../tags/tag273.xml"/><Relationship Id="rId27" Type="http://schemas.openxmlformats.org/officeDocument/2006/relationships/tags" Target="../tags/tag26.xml"/><Relationship Id="rId69" Type="http://schemas.openxmlformats.org/officeDocument/2006/relationships/tags" Target="../tags/tag68.xml"/><Relationship Id="rId134" Type="http://schemas.openxmlformats.org/officeDocument/2006/relationships/tags" Target="../tags/tag133.xml"/><Relationship Id="rId80" Type="http://schemas.openxmlformats.org/officeDocument/2006/relationships/tags" Target="../tags/tag79.xml"/><Relationship Id="rId176" Type="http://schemas.openxmlformats.org/officeDocument/2006/relationships/tags" Target="../tags/tag175.xml"/><Relationship Id="rId341" Type="http://schemas.openxmlformats.org/officeDocument/2006/relationships/tags" Target="../tags/tag340.xml"/><Relationship Id="rId383" Type="http://schemas.openxmlformats.org/officeDocument/2006/relationships/tags" Target="../tags/tag382.xml"/><Relationship Id="rId439" Type="http://schemas.openxmlformats.org/officeDocument/2006/relationships/tags" Target="../tags/tag438.xml"/><Relationship Id="rId201" Type="http://schemas.openxmlformats.org/officeDocument/2006/relationships/tags" Target="../tags/tag200.xml"/><Relationship Id="rId243" Type="http://schemas.openxmlformats.org/officeDocument/2006/relationships/tags" Target="../tags/tag242.xml"/><Relationship Id="rId285" Type="http://schemas.openxmlformats.org/officeDocument/2006/relationships/tags" Target="../tags/tag284.xml"/><Relationship Id="rId450" Type="http://schemas.openxmlformats.org/officeDocument/2006/relationships/tags" Target="../tags/tag449.xml"/><Relationship Id="rId38" Type="http://schemas.openxmlformats.org/officeDocument/2006/relationships/tags" Target="../tags/tag37.xml"/><Relationship Id="rId103" Type="http://schemas.openxmlformats.org/officeDocument/2006/relationships/tags" Target="../tags/tag102.xml"/><Relationship Id="rId310" Type="http://schemas.openxmlformats.org/officeDocument/2006/relationships/tags" Target="../tags/tag309.xml"/><Relationship Id="rId91" Type="http://schemas.openxmlformats.org/officeDocument/2006/relationships/tags" Target="../tags/tag90.xml"/><Relationship Id="rId145" Type="http://schemas.openxmlformats.org/officeDocument/2006/relationships/tags" Target="../tags/tag144.xml"/><Relationship Id="rId187" Type="http://schemas.openxmlformats.org/officeDocument/2006/relationships/tags" Target="../tags/tag186.xml"/><Relationship Id="rId352" Type="http://schemas.openxmlformats.org/officeDocument/2006/relationships/tags" Target="../tags/tag351.xml"/><Relationship Id="rId394" Type="http://schemas.openxmlformats.org/officeDocument/2006/relationships/tags" Target="../tags/tag393.xml"/><Relationship Id="rId408" Type="http://schemas.openxmlformats.org/officeDocument/2006/relationships/tags" Target="../tags/tag407.xml"/><Relationship Id="rId212" Type="http://schemas.openxmlformats.org/officeDocument/2006/relationships/tags" Target="../tags/tag211.xml"/><Relationship Id="rId254" Type="http://schemas.openxmlformats.org/officeDocument/2006/relationships/tags" Target="../tags/tag253.xml"/><Relationship Id="rId49" Type="http://schemas.openxmlformats.org/officeDocument/2006/relationships/tags" Target="../tags/tag48.xml"/><Relationship Id="rId114" Type="http://schemas.openxmlformats.org/officeDocument/2006/relationships/tags" Target="../tags/tag113.xml"/><Relationship Id="rId296" Type="http://schemas.openxmlformats.org/officeDocument/2006/relationships/tags" Target="../tags/tag295.xml"/><Relationship Id="rId60" Type="http://schemas.openxmlformats.org/officeDocument/2006/relationships/tags" Target="../tags/tag59.xml"/><Relationship Id="rId156" Type="http://schemas.openxmlformats.org/officeDocument/2006/relationships/tags" Target="../tags/tag155.xml"/><Relationship Id="rId198" Type="http://schemas.openxmlformats.org/officeDocument/2006/relationships/tags" Target="../tags/tag197.xml"/><Relationship Id="rId321" Type="http://schemas.openxmlformats.org/officeDocument/2006/relationships/tags" Target="../tags/tag320.xml"/><Relationship Id="rId363" Type="http://schemas.openxmlformats.org/officeDocument/2006/relationships/tags" Target="../tags/tag362.xml"/><Relationship Id="rId419" Type="http://schemas.openxmlformats.org/officeDocument/2006/relationships/tags" Target="../tags/tag418.xml"/><Relationship Id="rId223" Type="http://schemas.openxmlformats.org/officeDocument/2006/relationships/tags" Target="../tags/tag222.xml"/><Relationship Id="rId430" Type="http://schemas.openxmlformats.org/officeDocument/2006/relationships/tags" Target="../tags/tag429.xml"/><Relationship Id="rId18" Type="http://schemas.openxmlformats.org/officeDocument/2006/relationships/tags" Target="../tags/tag17.xml"/><Relationship Id="rId265" Type="http://schemas.openxmlformats.org/officeDocument/2006/relationships/tags" Target="../tags/tag264.xml"/><Relationship Id="rId125" Type="http://schemas.openxmlformats.org/officeDocument/2006/relationships/tags" Target="../tags/tag124.xml"/><Relationship Id="rId167" Type="http://schemas.openxmlformats.org/officeDocument/2006/relationships/tags" Target="../tags/tag166.xml"/><Relationship Id="rId332" Type="http://schemas.openxmlformats.org/officeDocument/2006/relationships/tags" Target="../tags/tag331.xml"/><Relationship Id="rId374" Type="http://schemas.openxmlformats.org/officeDocument/2006/relationships/tags" Target="../tags/tag373.xml"/><Relationship Id="rId71" Type="http://schemas.openxmlformats.org/officeDocument/2006/relationships/tags" Target="../tags/tag70.xml"/><Relationship Id="rId234" Type="http://schemas.openxmlformats.org/officeDocument/2006/relationships/tags" Target="../tags/tag233.xml"/><Relationship Id="rId2" Type="http://schemas.openxmlformats.org/officeDocument/2006/relationships/audio" Target="../media/media1.mp3"/><Relationship Id="rId29" Type="http://schemas.openxmlformats.org/officeDocument/2006/relationships/tags" Target="../tags/tag28.xml"/><Relationship Id="rId255" Type="http://schemas.openxmlformats.org/officeDocument/2006/relationships/tags" Target="../tags/tag254.xml"/><Relationship Id="rId276" Type="http://schemas.openxmlformats.org/officeDocument/2006/relationships/tags" Target="../tags/tag275.xml"/><Relationship Id="rId297" Type="http://schemas.openxmlformats.org/officeDocument/2006/relationships/tags" Target="../tags/tag296.xml"/><Relationship Id="rId441" Type="http://schemas.openxmlformats.org/officeDocument/2006/relationships/tags" Target="../tags/tag440.xml"/><Relationship Id="rId40" Type="http://schemas.openxmlformats.org/officeDocument/2006/relationships/tags" Target="../tags/tag39.xml"/><Relationship Id="rId115" Type="http://schemas.openxmlformats.org/officeDocument/2006/relationships/tags" Target="../tags/tag114.xml"/><Relationship Id="rId136" Type="http://schemas.openxmlformats.org/officeDocument/2006/relationships/tags" Target="../tags/tag135.xml"/><Relationship Id="rId157" Type="http://schemas.openxmlformats.org/officeDocument/2006/relationships/tags" Target="../tags/tag156.xml"/><Relationship Id="rId178" Type="http://schemas.openxmlformats.org/officeDocument/2006/relationships/tags" Target="../tags/tag177.xml"/><Relationship Id="rId301" Type="http://schemas.openxmlformats.org/officeDocument/2006/relationships/tags" Target="../tags/tag300.xml"/><Relationship Id="rId322" Type="http://schemas.openxmlformats.org/officeDocument/2006/relationships/tags" Target="../tags/tag321.xml"/><Relationship Id="rId343" Type="http://schemas.openxmlformats.org/officeDocument/2006/relationships/tags" Target="../tags/tag342.xml"/><Relationship Id="rId364" Type="http://schemas.openxmlformats.org/officeDocument/2006/relationships/tags" Target="../tags/tag363.xml"/><Relationship Id="rId61" Type="http://schemas.openxmlformats.org/officeDocument/2006/relationships/tags" Target="../tags/tag60.xml"/><Relationship Id="rId82" Type="http://schemas.openxmlformats.org/officeDocument/2006/relationships/tags" Target="../tags/tag81.xml"/><Relationship Id="rId199" Type="http://schemas.openxmlformats.org/officeDocument/2006/relationships/tags" Target="../tags/tag198.xml"/><Relationship Id="rId203" Type="http://schemas.openxmlformats.org/officeDocument/2006/relationships/tags" Target="../tags/tag202.xml"/><Relationship Id="rId385" Type="http://schemas.openxmlformats.org/officeDocument/2006/relationships/tags" Target="../tags/tag384.xml"/><Relationship Id="rId19" Type="http://schemas.openxmlformats.org/officeDocument/2006/relationships/tags" Target="../tags/tag18.xml"/><Relationship Id="rId224" Type="http://schemas.openxmlformats.org/officeDocument/2006/relationships/tags" Target="../tags/tag223.xml"/><Relationship Id="rId245" Type="http://schemas.openxmlformats.org/officeDocument/2006/relationships/tags" Target="../tags/tag244.xml"/><Relationship Id="rId266" Type="http://schemas.openxmlformats.org/officeDocument/2006/relationships/tags" Target="../tags/tag265.xml"/><Relationship Id="rId287" Type="http://schemas.openxmlformats.org/officeDocument/2006/relationships/tags" Target="../tags/tag286.xml"/><Relationship Id="rId410" Type="http://schemas.openxmlformats.org/officeDocument/2006/relationships/tags" Target="../tags/tag409.xml"/><Relationship Id="rId431" Type="http://schemas.openxmlformats.org/officeDocument/2006/relationships/tags" Target="../tags/tag430.xml"/><Relationship Id="rId452" Type="http://schemas.openxmlformats.org/officeDocument/2006/relationships/tags" Target="../tags/tag451.xml"/><Relationship Id="rId30" Type="http://schemas.openxmlformats.org/officeDocument/2006/relationships/tags" Target="../tags/tag29.xml"/><Relationship Id="rId105" Type="http://schemas.openxmlformats.org/officeDocument/2006/relationships/tags" Target="../tags/tag104.xml"/><Relationship Id="rId126" Type="http://schemas.openxmlformats.org/officeDocument/2006/relationships/tags" Target="../tags/tag125.xml"/><Relationship Id="rId147" Type="http://schemas.openxmlformats.org/officeDocument/2006/relationships/tags" Target="../tags/tag146.xml"/><Relationship Id="rId168" Type="http://schemas.openxmlformats.org/officeDocument/2006/relationships/tags" Target="../tags/tag167.xml"/><Relationship Id="rId312" Type="http://schemas.openxmlformats.org/officeDocument/2006/relationships/tags" Target="../tags/tag311.xml"/><Relationship Id="rId333" Type="http://schemas.openxmlformats.org/officeDocument/2006/relationships/tags" Target="../tags/tag332.xml"/><Relationship Id="rId354" Type="http://schemas.openxmlformats.org/officeDocument/2006/relationships/tags" Target="../tags/tag353.xml"/><Relationship Id="rId51" Type="http://schemas.openxmlformats.org/officeDocument/2006/relationships/tags" Target="../tags/tag50.xml"/><Relationship Id="rId72" Type="http://schemas.openxmlformats.org/officeDocument/2006/relationships/tags" Target="../tags/tag71.xml"/><Relationship Id="rId93" Type="http://schemas.openxmlformats.org/officeDocument/2006/relationships/tags" Target="../tags/tag92.xml"/><Relationship Id="rId189" Type="http://schemas.openxmlformats.org/officeDocument/2006/relationships/tags" Target="../tags/tag188.xml"/><Relationship Id="rId375" Type="http://schemas.openxmlformats.org/officeDocument/2006/relationships/tags" Target="../tags/tag374.xml"/><Relationship Id="rId396" Type="http://schemas.openxmlformats.org/officeDocument/2006/relationships/tags" Target="../tags/tag395.xml"/><Relationship Id="rId3" Type="http://schemas.openxmlformats.org/officeDocument/2006/relationships/tags" Target="../tags/tag2.xml"/><Relationship Id="rId214" Type="http://schemas.openxmlformats.org/officeDocument/2006/relationships/tags" Target="../tags/tag213.xml"/><Relationship Id="rId235" Type="http://schemas.openxmlformats.org/officeDocument/2006/relationships/tags" Target="../tags/tag234.xml"/><Relationship Id="rId256" Type="http://schemas.openxmlformats.org/officeDocument/2006/relationships/tags" Target="../tags/tag255.xml"/><Relationship Id="rId277" Type="http://schemas.openxmlformats.org/officeDocument/2006/relationships/tags" Target="../tags/tag276.xml"/><Relationship Id="rId298" Type="http://schemas.openxmlformats.org/officeDocument/2006/relationships/tags" Target="../tags/tag297.xml"/><Relationship Id="rId400" Type="http://schemas.openxmlformats.org/officeDocument/2006/relationships/tags" Target="../tags/tag399.xml"/><Relationship Id="rId421" Type="http://schemas.openxmlformats.org/officeDocument/2006/relationships/tags" Target="../tags/tag420.xml"/><Relationship Id="rId442" Type="http://schemas.openxmlformats.org/officeDocument/2006/relationships/tags" Target="../tags/tag441.xml"/><Relationship Id="rId116" Type="http://schemas.openxmlformats.org/officeDocument/2006/relationships/tags" Target="../tags/tag115.xml"/><Relationship Id="rId137" Type="http://schemas.openxmlformats.org/officeDocument/2006/relationships/tags" Target="../tags/tag136.xml"/><Relationship Id="rId158" Type="http://schemas.openxmlformats.org/officeDocument/2006/relationships/tags" Target="../tags/tag157.xml"/><Relationship Id="rId302" Type="http://schemas.openxmlformats.org/officeDocument/2006/relationships/tags" Target="../tags/tag301.xml"/><Relationship Id="rId323" Type="http://schemas.openxmlformats.org/officeDocument/2006/relationships/tags" Target="../tags/tag322.xml"/><Relationship Id="rId344" Type="http://schemas.openxmlformats.org/officeDocument/2006/relationships/tags" Target="../tags/tag343.xml"/><Relationship Id="rId20" Type="http://schemas.openxmlformats.org/officeDocument/2006/relationships/tags" Target="../tags/tag19.xml"/><Relationship Id="rId41" Type="http://schemas.openxmlformats.org/officeDocument/2006/relationships/tags" Target="../tags/tag40.xml"/><Relationship Id="rId62" Type="http://schemas.openxmlformats.org/officeDocument/2006/relationships/tags" Target="../tags/tag61.xml"/><Relationship Id="rId83" Type="http://schemas.openxmlformats.org/officeDocument/2006/relationships/tags" Target="../tags/tag82.xml"/><Relationship Id="rId179" Type="http://schemas.openxmlformats.org/officeDocument/2006/relationships/tags" Target="../tags/tag178.xml"/><Relationship Id="rId365" Type="http://schemas.openxmlformats.org/officeDocument/2006/relationships/tags" Target="../tags/tag364.xml"/><Relationship Id="rId386" Type="http://schemas.openxmlformats.org/officeDocument/2006/relationships/tags" Target="../tags/tag385.xml"/><Relationship Id="rId190" Type="http://schemas.openxmlformats.org/officeDocument/2006/relationships/tags" Target="../tags/tag189.xml"/><Relationship Id="rId204" Type="http://schemas.openxmlformats.org/officeDocument/2006/relationships/tags" Target="../tags/tag203.xml"/><Relationship Id="rId225" Type="http://schemas.openxmlformats.org/officeDocument/2006/relationships/tags" Target="../tags/tag224.xml"/><Relationship Id="rId246" Type="http://schemas.openxmlformats.org/officeDocument/2006/relationships/tags" Target="../tags/tag245.xml"/><Relationship Id="rId267" Type="http://schemas.openxmlformats.org/officeDocument/2006/relationships/tags" Target="../tags/tag266.xml"/><Relationship Id="rId288" Type="http://schemas.openxmlformats.org/officeDocument/2006/relationships/tags" Target="../tags/tag287.xml"/><Relationship Id="rId411" Type="http://schemas.openxmlformats.org/officeDocument/2006/relationships/tags" Target="../tags/tag410.xml"/><Relationship Id="rId432" Type="http://schemas.openxmlformats.org/officeDocument/2006/relationships/tags" Target="../tags/tag431.xml"/><Relationship Id="rId453" Type="http://schemas.openxmlformats.org/officeDocument/2006/relationships/slideLayout" Target="../slideLayouts/slideLayout8.xml"/><Relationship Id="rId106" Type="http://schemas.openxmlformats.org/officeDocument/2006/relationships/tags" Target="../tags/tag105.xml"/><Relationship Id="rId127" Type="http://schemas.openxmlformats.org/officeDocument/2006/relationships/tags" Target="../tags/tag126.xml"/><Relationship Id="rId313" Type="http://schemas.openxmlformats.org/officeDocument/2006/relationships/tags" Target="../tags/tag312.xml"/><Relationship Id="rId10" Type="http://schemas.openxmlformats.org/officeDocument/2006/relationships/tags" Target="../tags/tag9.xml"/><Relationship Id="rId31" Type="http://schemas.openxmlformats.org/officeDocument/2006/relationships/tags" Target="../tags/tag30.xml"/><Relationship Id="rId52" Type="http://schemas.openxmlformats.org/officeDocument/2006/relationships/tags" Target="../tags/tag51.xml"/><Relationship Id="rId73" Type="http://schemas.openxmlformats.org/officeDocument/2006/relationships/tags" Target="../tags/tag72.xml"/><Relationship Id="rId94" Type="http://schemas.openxmlformats.org/officeDocument/2006/relationships/tags" Target="../tags/tag93.xml"/><Relationship Id="rId148" Type="http://schemas.openxmlformats.org/officeDocument/2006/relationships/tags" Target="../tags/tag147.xml"/><Relationship Id="rId169" Type="http://schemas.openxmlformats.org/officeDocument/2006/relationships/tags" Target="../tags/tag168.xml"/><Relationship Id="rId334" Type="http://schemas.openxmlformats.org/officeDocument/2006/relationships/tags" Target="../tags/tag333.xml"/><Relationship Id="rId355" Type="http://schemas.openxmlformats.org/officeDocument/2006/relationships/tags" Target="../tags/tag354.xml"/><Relationship Id="rId376" Type="http://schemas.openxmlformats.org/officeDocument/2006/relationships/tags" Target="../tags/tag375.xml"/><Relationship Id="rId397" Type="http://schemas.openxmlformats.org/officeDocument/2006/relationships/tags" Target="../tags/tag396.xml"/><Relationship Id="rId4" Type="http://schemas.openxmlformats.org/officeDocument/2006/relationships/tags" Target="../tags/tag3.xml"/><Relationship Id="rId180" Type="http://schemas.openxmlformats.org/officeDocument/2006/relationships/tags" Target="../tags/tag179.xml"/><Relationship Id="rId215" Type="http://schemas.openxmlformats.org/officeDocument/2006/relationships/tags" Target="../tags/tag214.xml"/><Relationship Id="rId236" Type="http://schemas.openxmlformats.org/officeDocument/2006/relationships/tags" Target="../tags/tag235.xml"/><Relationship Id="rId257" Type="http://schemas.openxmlformats.org/officeDocument/2006/relationships/tags" Target="../tags/tag256.xml"/><Relationship Id="rId278" Type="http://schemas.openxmlformats.org/officeDocument/2006/relationships/tags" Target="../tags/tag277.xml"/><Relationship Id="rId401" Type="http://schemas.openxmlformats.org/officeDocument/2006/relationships/tags" Target="../tags/tag400.xml"/><Relationship Id="rId422" Type="http://schemas.openxmlformats.org/officeDocument/2006/relationships/tags" Target="../tags/tag421.xml"/><Relationship Id="rId443" Type="http://schemas.openxmlformats.org/officeDocument/2006/relationships/tags" Target="../tags/tag442.xml"/><Relationship Id="rId303" Type="http://schemas.openxmlformats.org/officeDocument/2006/relationships/tags" Target="../tags/tag302.xml"/><Relationship Id="rId42" Type="http://schemas.openxmlformats.org/officeDocument/2006/relationships/tags" Target="../tags/tag41.xml"/><Relationship Id="rId84" Type="http://schemas.openxmlformats.org/officeDocument/2006/relationships/tags" Target="../tags/tag83.xml"/><Relationship Id="rId138" Type="http://schemas.openxmlformats.org/officeDocument/2006/relationships/tags" Target="../tags/tag137.xml"/><Relationship Id="rId345" Type="http://schemas.openxmlformats.org/officeDocument/2006/relationships/tags" Target="../tags/tag344.xml"/><Relationship Id="rId387" Type="http://schemas.openxmlformats.org/officeDocument/2006/relationships/tags" Target="../tags/tag386.xml"/><Relationship Id="rId191" Type="http://schemas.openxmlformats.org/officeDocument/2006/relationships/tags" Target="../tags/tag190.xml"/><Relationship Id="rId205" Type="http://schemas.openxmlformats.org/officeDocument/2006/relationships/tags" Target="../tags/tag204.xml"/><Relationship Id="rId247" Type="http://schemas.openxmlformats.org/officeDocument/2006/relationships/tags" Target="../tags/tag246.xml"/><Relationship Id="rId412" Type="http://schemas.openxmlformats.org/officeDocument/2006/relationships/tags" Target="../tags/tag411.xml"/><Relationship Id="rId107" Type="http://schemas.openxmlformats.org/officeDocument/2006/relationships/tags" Target="../tags/tag106.xml"/><Relationship Id="rId289" Type="http://schemas.openxmlformats.org/officeDocument/2006/relationships/tags" Target="../tags/tag288.xml"/><Relationship Id="rId454" Type="http://schemas.openxmlformats.org/officeDocument/2006/relationships/notesSlide" Target="../notesSlides/notesSlide1.xml"/><Relationship Id="rId11" Type="http://schemas.openxmlformats.org/officeDocument/2006/relationships/tags" Target="../tags/tag10.xml"/><Relationship Id="rId53" Type="http://schemas.openxmlformats.org/officeDocument/2006/relationships/tags" Target="../tags/tag52.xml"/><Relationship Id="rId149" Type="http://schemas.openxmlformats.org/officeDocument/2006/relationships/tags" Target="../tags/tag148.xml"/><Relationship Id="rId314" Type="http://schemas.openxmlformats.org/officeDocument/2006/relationships/tags" Target="../tags/tag313.xml"/><Relationship Id="rId356" Type="http://schemas.openxmlformats.org/officeDocument/2006/relationships/tags" Target="../tags/tag355.xml"/><Relationship Id="rId398" Type="http://schemas.openxmlformats.org/officeDocument/2006/relationships/tags" Target="../tags/tag397.xml"/><Relationship Id="rId95" Type="http://schemas.openxmlformats.org/officeDocument/2006/relationships/tags" Target="../tags/tag94.xml"/><Relationship Id="rId160" Type="http://schemas.openxmlformats.org/officeDocument/2006/relationships/tags" Target="../tags/tag159.xml"/><Relationship Id="rId216" Type="http://schemas.openxmlformats.org/officeDocument/2006/relationships/tags" Target="../tags/tag215.xml"/><Relationship Id="rId423" Type="http://schemas.openxmlformats.org/officeDocument/2006/relationships/tags" Target="../tags/tag422.xml"/><Relationship Id="rId258" Type="http://schemas.openxmlformats.org/officeDocument/2006/relationships/tags" Target="../tags/tag257.xml"/><Relationship Id="rId22" Type="http://schemas.openxmlformats.org/officeDocument/2006/relationships/tags" Target="../tags/tag21.xml"/><Relationship Id="rId64" Type="http://schemas.openxmlformats.org/officeDocument/2006/relationships/tags" Target="../tags/tag63.xml"/><Relationship Id="rId118" Type="http://schemas.openxmlformats.org/officeDocument/2006/relationships/tags" Target="../tags/tag117.xml"/><Relationship Id="rId325" Type="http://schemas.openxmlformats.org/officeDocument/2006/relationships/tags" Target="../tags/tag324.xml"/><Relationship Id="rId367" Type="http://schemas.openxmlformats.org/officeDocument/2006/relationships/tags" Target="../tags/tag366.xml"/><Relationship Id="rId171" Type="http://schemas.openxmlformats.org/officeDocument/2006/relationships/tags" Target="../tags/tag170.xml"/><Relationship Id="rId227" Type="http://schemas.openxmlformats.org/officeDocument/2006/relationships/tags" Target="../tags/tag226.xml"/><Relationship Id="rId269" Type="http://schemas.openxmlformats.org/officeDocument/2006/relationships/tags" Target="../tags/tag268.xml"/><Relationship Id="rId434" Type="http://schemas.openxmlformats.org/officeDocument/2006/relationships/tags" Target="../tags/tag433.xml"/><Relationship Id="rId33" Type="http://schemas.openxmlformats.org/officeDocument/2006/relationships/tags" Target="../tags/tag32.xml"/><Relationship Id="rId129" Type="http://schemas.openxmlformats.org/officeDocument/2006/relationships/tags" Target="../tags/tag128.xml"/><Relationship Id="rId280" Type="http://schemas.openxmlformats.org/officeDocument/2006/relationships/tags" Target="../tags/tag279.xml"/><Relationship Id="rId336" Type="http://schemas.openxmlformats.org/officeDocument/2006/relationships/tags" Target="../tags/tag335.xml"/><Relationship Id="rId75" Type="http://schemas.openxmlformats.org/officeDocument/2006/relationships/tags" Target="../tags/tag74.xml"/><Relationship Id="rId140" Type="http://schemas.openxmlformats.org/officeDocument/2006/relationships/tags" Target="../tags/tag139.xml"/><Relationship Id="rId182" Type="http://schemas.openxmlformats.org/officeDocument/2006/relationships/tags" Target="../tags/tag181.xml"/><Relationship Id="rId378" Type="http://schemas.openxmlformats.org/officeDocument/2006/relationships/tags" Target="../tags/tag377.xml"/><Relationship Id="rId403" Type="http://schemas.openxmlformats.org/officeDocument/2006/relationships/tags" Target="../tags/tag402.xml"/><Relationship Id="rId6" Type="http://schemas.openxmlformats.org/officeDocument/2006/relationships/tags" Target="../tags/tag5.xml"/><Relationship Id="rId238" Type="http://schemas.openxmlformats.org/officeDocument/2006/relationships/tags" Target="../tags/tag237.xml"/><Relationship Id="rId445" Type="http://schemas.openxmlformats.org/officeDocument/2006/relationships/tags" Target="../tags/tag444.xml"/><Relationship Id="rId291" Type="http://schemas.openxmlformats.org/officeDocument/2006/relationships/tags" Target="../tags/tag290.xml"/><Relationship Id="rId305" Type="http://schemas.openxmlformats.org/officeDocument/2006/relationships/tags" Target="../tags/tag304.xml"/><Relationship Id="rId347" Type="http://schemas.openxmlformats.org/officeDocument/2006/relationships/tags" Target="../tags/tag346.xml"/><Relationship Id="rId44" Type="http://schemas.openxmlformats.org/officeDocument/2006/relationships/tags" Target="../tags/tag43.xml"/><Relationship Id="rId86" Type="http://schemas.openxmlformats.org/officeDocument/2006/relationships/tags" Target="../tags/tag85.xml"/><Relationship Id="rId151" Type="http://schemas.openxmlformats.org/officeDocument/2006/relationships/tags" Target="../tags/tag150.xml"/><Relationship Id="rId389" Type="http://schemas.openxmlformats.org/officeDocument/2006/relationships/tags" Target="../tags/tag388.xml"/><Relationship Id="rId193" Type="http://schemas.openxmlformats.org/officeDocument/2006/relationships/tags" Target="../tags/tag192.xml"/><Relationship Id="rId207" Type="http://schemas.openxmlformats.org/officeDocument/2006/relationships/tags" Target="../tags/tag206.xml"/><Relationship Id="rId249" Type="http://schemas.openxmlformats.org/officeDocument/2006/relationships/tags" Target="../tags/tag248.xml"/><Relationship Id="rId414" Type="http://schemas.openxmlformats.org/officeDocument/2006/relationships/tags" Target="../tags/tag413.xml"/><Relationship Id="rId456" Type="http://schemas.microsoft.com/office/2007/relationships/hdphoto" Target="../media/hdphoto1.wdp"/><Relationship Id="rId13" Type="http://schemas.openxmlformats.org/officeDocument/2006/relationships/tags" Target="../tags/tag12.xml"/><Relationship Id="rId109" Type="http://schemas.openxmlformats.org/officeDocument/2006/relationships/tags" Target="../tags/tag108.xml"/><Relationship Id="rId260" Type="http://schemas.openxmlformats.org/officeDocument/2006/relationships/tags" Target="../tags/tag259.xml"/><Relationship Id="rId316" Type="http://schemas.openxmlformats.org/officeDocument/2006/relationships/tags" Target="../tags/tag315.xml"/><Relationship Id="rId55" Type="http://schemas.openxmlformats.org/officeDocument/2006/relationships/tags" Target="../tags/tag54.xml"/><Relationship Id="rId97" Type="http://schemas.openxmlformats.org/officeDocument/2006/relationships/tags" Target="../tags/tag96.xml"/><Relationship Id="rId120" Type="http://schemas.openxmlformats.org/officeDocument/2006/relationships/tags" Target="../tags/tag119.xml"/><Relationship Id="rId358" Type="http://schemas.openxmlformats.org/officeDocument/2006/relationships/tags" Target="../tags/tag357.xml"/><Relationship Id="rId162" Type="http://schemas.openxmlformats.org/officeDocument/2006/relationships/tags" Target="../tags/tag161.xml"/><Relationship Id="rId218" Type="http://schemas.openxmlformats.org/officeDocument/2006/relationships/tags" Target="../tags/tag217.xml"/><Relationship Id="rId425" Type="http://schemas.openxmlformats.org/officeDocument/2006/relationships/tags" Target="../tags/tag424.xml"/><Relationship Id="rId271" Type="http://schemas.openxmlformats.org/officeDocument/2006/relationships/tags" Target="../tags/tag270.xml"/><Relationship Id="rId24" Type="http://schemas.openxmlformats.org/officeDocument/2006/relationships/tags" Target="../tags/tag23.xml"/><Relationship Id="rId66" Type="http://schemas.openxmlformats.org/officeDocument/2006/relationships/tags" Target="../tags/tag65.xml"/><Relationship Id="rId131" Type="http://schemas.openxmlformats.org/officeDocument/2006/relationships/tags" Target="../tags/tag130.xml"/><Relationship Id="rId327" Type="http://schemas.openxmlformats.org/officeDocument/2006/relationships/tags" Target="../tags/tag326.xml"/><Relationship Id="rId369" Type="http://schemas.openxmlformats.org/officeDocument/2006/relationships/tags" Target="../tags/tag368.xml"/><Relationship Id="rId173" Type="http://schemas.openxmlformats.org/officeDocument/2006/relationships/tags" Target="../tags/tag172.xml"/><Relationship Id="rId229" Type="http://schemas.openxmlformats.org/officeDocument/2006/relationships/tags" Target="../tags/tag228.xml"/><Relationship Id="rId380" Type="http://schemas.openxmlformats.org/officeDocument/2006/relationships/tags" Target="../tags/tag379.xml"/><Relationship Id="rId436" Type="http://schemas.openxmlformats.org/officeDocument/2006/relationships/tags" Target="../tags/tag435.xml"/><Relationship Id="rId240" Type="http://schemas.openxmlformats.org/officeDocument/2006/relationships/tags" Target="../tags/tag239.xml"/><Relationship Id="rId35" Type="http://schemas.openxmlformats.org/officeDocument/2006/relationships/tags" Target="../tags/tag34.xml"/><Relationship Id="rId77" Type="http://schemas.openxmlformats.org/officeDocument/2006/relationships/tags" Target="../tags/tag76.xml"/><Relationship Id="rId100" Type="http://schemas.openxmlformats.org/officeDocument/2006/relationships/tags" Target="../tags/tag99.xml"/><Relationship Id="rId282" Type="http://schemas.openxmlformats.org/officeDocument/2006/relationships/tags" Target="../tags/tag281.xml"/><Relationship Id="rId338" Type="http://schemas.openxmlformats.org/officeDocument/2006/relationships/tags" Target="../tags/tag337.xml"/><Relationship Id="rId8" Type="http://schemas.openxmlformats.org/officeDocument/2006/relationships/tags" Target="../tags/tag7.xml"/><Relationship Id="rId142" Type="http://schemas.openxmlformats.org/officeDocument/2006/relationships/tags" Target="../tags/tag141.xml"/><Relationship Id="rId184" Type="http://schemas.openxmlformats.org/officeDocument/2006/relationships/tags" Target="../tags/tag183.xml"/><Relationship Id="rId391" Type="http://schemas.openxmlformats.org/officeDocument/2006/relationships/tags" Target="../tags/tag390.xml"/><Relationship Id="rId405" Type="http://schemas.openxmlformats.org/officeDocument/2006/relationships/tags" Target="../tags/tag404.xml"/><Relationship Id="rId447" Type="http://schemas.openxmlformats.org/officeDocument/2006/relationships/tags" Target="../tags/tag446.xml"/><Relationship Id="rId251" Type="http://schemas.openxmlformats.org/officeDocument/2006/relationships/tags" Target="../tags/tag250.xml"/><Relationship Id="rId46" Type="http://schemas.openxmlformats.org/officeDocument/2006/relationships/tags" Target="../tags/tag45.xml"/><Relationship Id="rId293" Type="http://schemas.openxmlformats.org/officeDocument/2006/relationships/tags" Target="../tags/tag292.xml"/><Relationship Id="rId307" Type="http://schemas.openxmlformats.org/officeDocument/2006/relationships/tags" Target="../tags/tag306.xml"/><Relationship Id="rId349" Type="http://schemas.openxmlformats.org/officeDocument/2006/relationships/tags" Target="../tags/tag348.xml"/><Relationship Id="rId88" Type="http://schemas.openxmlformats.org/officeDocument/2006/relationships/tags" Target="../tags/tag87.xml"/><Relationship Id="rId111" Type="http://schemas.openxmlformats.org/officeDocument/2006/relationships/tags" Target="../tags/tag110.xml"/><Relationship Id="rId153" Type="http://schemas.openxmlformats.org/officeDocument/2006/relationships/tags" Target="../tags/tag152.xml"/><Relationship Id="rId195" Type="http://schemas.openxmlformats.org/officeDocument/2006/relationships/tags" Target="../tags/tag194.xml"/><Relationship Id="rId209" Type="http://schemas.openxmlformats.org/officeDocument/2006/relationships/tags" Target="../tags/tag208.xml"/><Relationship Id="rId360" Type="http://schemas.openxmlformats.org/officeDocument/2006/relationships/tags" Target="../tags/tag359.xml"/><Relationship Id="rId416" Type="http://schemas.openxmlformats.org/officeDocument/2006/relationships/tags" Target="../tags/tag415.xml"/><Relationship Id="rId220" Type="http://schemas.openxmlformats.org/officeDocument/2006/relationships/tags" Target="../tags/tag219.xml"/><Relationship Id="rId15" Type="http://schemas.openxmlformats.org/officeDocument/2006/relationships/tags" Target="../tags/tag14.xml"/><Relationship Id="rId57" Type="http://schemas.openxmlformats.org/officeDocument/2006/relationships/tags" Target="../tags/tag56.xml"/><Relationship Id="rId262" Type="http://schemas.openxmlformats.org/officeDocument/2006/relationships/tags" Target="../tags/tag261.xml"/><Relationship Id="rId318" Type="http://schemas.openxmlformats.org/officeDocument/2006/relationships/tags" Target="../tags/tag317.xml"/><Relationship Id="rId99" Type="http://schemas.openxmlformats.org/officeDocument/2006/relationships/tags" Target="../tags/tag98.xml"/><Relationship Id="rId122" Type="http://schemas.openxmlformats.org/officeDocument/2006/relationships/tags" Target="../tags/tag121.xml"/><Relationship Id="rId164" Type="http://schemas.openxmlformats.org/officeDocument/2006/relationships/tags" Target="../tags/tag163.xml"/><Relationship Id="rId371" Type="http://schemas.openxmlformats.org/officeDocument/2006/relationships/tags" Target="../tags/tag370.xml"/><Relationship Id="rId427" Type="http://schemas.openxmlformats.org/officeDocument/2006/relationships/tags" Target="../tags/tag426.xml"/><Relationship Id="rId26" Type="http://schemas.openxmlformats.org/officeDocument/2006/relationships/tags" Target="../tags/tag25.xml"/><Relationship Id="rId231" Type="http://schemas.openxmlformats.org/officeDocument/2006/relationships/tags" Target="../tags/tag230.xml"/><Relationship Id="rId273" Type="http://schemas.openxmlformats.org/officeDocument/2006/relationships/tags" Target="../tags/tag272.xml"/><Relationship Id="rId329" Type="http://schemas.openxmlformats.org/officeDocument/2006/relationships/tags" Target="../tags/tag328.xml"/><Relationship Id="rId68" Type="http://schemas.openxmlformats.org/officeDocument/2006/relationships/tags" Target="../tags/tag67.xml"/><Relationship Id="rId133" Type="http://schemas.openxmlformats.org/officeDocument/2006/relationships/tags" Target="../tags/tag132.xml"/><Relationship Id="rId175" Type="http://schemas.openxmlformats.org/officeDocument/2006/relationships/tags" Target="../tags/tag174.xml"/><Relationship Id="rId340" Type="http://schemas.openxmlformats.org/officeDocument/2006/relationships/tags" Target="../tags/tag339.xml"/><Relationship Id="rId200" Type="http://schemas.openxmlformats.org/officeDocument/2006/relationships/tags" Target="../tags/tag199.xml"/><Relationship Id="rId382" Type="http://schemas.openxmlformats.org/officeDocument/2006/relationships/tags" Target="../tags/tag381.xml"/><Relationship Id="rId438" Type="http://schemas.openxmlformats.org/officeDocument/2006/relationships/tags" Target="../tags/tag437.xml"/><Relationship Id="rId242" Type="http://schemas.openxmlformats.org/officeDocument/2006/relationships/tags" Target="../tags/tag241.xml"/><Relationship Id="rId284" Type="http://schemas.openxmlformats.org/officeDocument/2006/relationships/tags" Target="../tags/tag283.xml"/><Relationship Id="rId37" Type="http://schemas.openxmlformats.org/officeDocument/2006/relationships/tags" Target="../tags/tag36.xml"/><Relationship Id="rId79" Type="http://schemas.openxmlformats.org/officeDocument/2006/relationships/tags" Target="../tags/tag78.xml"/><Relationship Id="rId102" Type="http://schemas.openxmlformats.org/officeDocument/2006/relationships/tags" Target="../tags/tag101.xml"/><Relationship Id="rId144" Type="http://schemas.openxmlformats.org/officeDocument/2006/relationships/tags" Target="../tags/tag143.xml"/><Relationship Id="rId90" Type="http://schemas.openxmlformats.org/officeDocument/2006/relationships/tags" Target="../tags/tag89.xml"/><Relationship Id="rId186" Type="http://schemas.openxmlformats.org/officeDocument/2006/relationships/tags" Target="../tags/tag185.xml"/><Relationship Id="rId351" Type="http://schemas.openxmlformats.org/officeDocument/2006/relationships/tags" Target="../tags/tag350.xml"/><Relationship Id="rId393" Type="http://schemas.openxmlformats.org/officeDocument/2006/relationships/tags" Target="../tags/tag392.xml"/><Relationship Id="rId407" Type="http://schemas.openxmlformats.org/officeDocument/2006/relationships/tags" Target="../tags/tag406.xml"/><Relationship Id="rId449" Type="http://schemas.openxmlformats.org/officeDocument/2006/relationships/tags" Target="../tags/tag448.xml"/><Relationship Id="rId211" Type="http://schemas.openxmlformats.org/officeDocument/2006/relationships/tags" Target="../tags/tag210.xml"/><Relationship Id="rId253" Type="http://schemas.openxmlformats.org/officeDocument/2006/relationships/tags" Target="../tags/tag252.xml"/><Relationship Id="rId295" Type="http://schemas.openxmlformats.org/officeDocument/2006/relationships/tags" Target="../tags/tag294.xml"/><Relationship Id="rId309" Type="http://schemas.openxmlformats.org/officeDocument/2006/relationships/tags" Target="../tags/tag308.xml"/><Relationship Id="rId48" Type="http://schemas.openxmlformats.org/officeDocument/2006/relationships/tags" Target="../tags/tag47.xml"/><Relationship Id="rId113" Type="http://schemas.openxmlformats.org/officeDocument/2006/relationships/tags" Target="../tags/tag112.xml"/><Relationship Id="rId320" Type="http://schemas.openxmlformats.org/officeDocument/2006/relationships/tags" Target="../tags/tag319.xml"/><Relationship Id="rId155" Type="http://schemas.openxmlformats.org/officeDocument/2006/relationships/tags" Target="../tags/tag154.xml"/><Relationship Id="rId197" Type="http://schemas.openxmlformats.org/officeDocument/2006/relationships/tags" Target="../tags/tag196.xml"/><Relationship Id="rId362" Type="http://schemas.openxmlformats.org/officeDocument/2006/relationships/tags" Target="../tags/tag361.xml"/><Relationship Id="rId418" Type="http://schemas.openxmlformats.org/officeDocument/2006/relationships/tags" Target="../tags/tag417.xml"/><Relationship Id="rId222" Type="http://schemas.openxmlformats.org/officeDocument/2006/relationships/tags" Target="../tags/tag221.xml"/><Relationship Id="rId264" Type="http://schemas.openxmlformats.org/officeDocument/2006/relationships/tags" Target="../tags/tag263.xml"/><Relationship Id="rId17" Type="http://schemas.openxmlformats.org/officeDocument/2006/relationships/tags" Target="../tags/tag16.xml"/><Relationship Id="rId59" Type="http://schemas.openxmlformats.org/officeDocument/2006/relationships/tags" Target="../tags/tag58.xml"/><Relationship Id="rId124" Type="http://schemas.openxmlformats.org/officeDocument/2006/relationships/tags" Target="../tags/tag123.xml"/><Relationship Id="rId70" Type="http://schemas.openxmlformats.org/officeDocument/2006/relationships/tags" Target="../tags/tag69.xml"/><Relationship Id="rId166" Type="http://schemas.openxmlformats.org/officeDocument/2006/relationships/tags" Target="../tags/tag165.xml"/><Relationship Id="rId331" Type="http://schemas.openxmlformats.org/officeDocument/2006/relationships/tags" Target="../tags/tag330.xml"/><Relationship Id="rId373" Type="http://schemas.openxmlformats.org/officeDocument/2006/relationships/tags" Target="../tags/tag372.xml"/><Relationship Id="rId429" Type="http://schemas.openxmlformats.org/officeDocument/2006/relationships/tags" Target="../tags/tag428.xml"/><Relationship Id="rId1" Type="http://schemas.microsoft.com/office/2007/relationships/media" Target="../media/media1.mp3"/><Relationship Id="rId233" Type="http://schemas.openxmlformats.org/officeDocument/2006/relationships/tags" Target="../tags/tag232.xml"/><Relationship Id="rId440" Type="http://schemas.openxmlformats.org/officeDocument/2006/relationships/tags" Target="../tags/tag439.xml"/><Relationship Id="rId28" Type="http://schemas.openxmlformats.org/officeDocument/2006/relationships/tags" Target="../tags/tag27.xml"/><Relationship Id="rId275" Type="http://schemas.openxmlformats.org/officeDocument/2006/relationships/tags" Target="../tags/tag274.xml"/><Relationship Id="rId300" Type="http://schemas.openxmlformats.org/officeDocument/2006/relationships/tags" Target="../tags/tag299.xml"/><Relationship Id="rId81" Type="http://schemas.openxmlformats.org/officeDocument/2006/relationships/tags" Target="../tags/tag80.xml"/><Relationship Id="rId135" Type="http://schemas.openxmlformats.org/officeDocument/2006/relationships/tags" Target="../tags/tag134.xml"/><Relationship Id="rId177" Type="http://schemas.openxmlformats.org/officeDocument/2006/relationships/tags" Target="../tags/tag176.xml"/><Relationship Id="rId342" Type="http://schemas.openxmlformats.org/officeDocument/2006/relationships/tags" Target="../tags/tag341.xml"/><Relationship Id="rId384" Type="http://schemas.openxmlformats.org/officeDocument/2006/relationships/tags" Target="../tags/tag383.xml"/><Relationship Id="rId202" Type="http://schemas.openxmlformats.org/officeDocument/2006/relationships/tags" Target="../tags/tag201.xml"/><Relationship Id="rId244" Type="http://schemas.openxmlformats.org/officeDocument/2006/relationships/tags" Target="../tags/tag243.xml"/><Relationship Id="rId39" Type="http://schemas.openxmlformats.org/officeDocument/2006/relationships/tags" Target="../tags/tag38.xml"/><Relationship Id="rId286" Type="http://schemas.openxmlformats.org/officeDocument/2006/relationships/tags" Target="../tags/tag285.xml"/><Relationship Id="rId451" Type="http://schemas.openxmlformats.org/officeDocument/2006/relationships/tags" Target="../tags/tag450.xml"/><Relationship Id="rId50" Type="http://schemas.openxmlformats.org/officeDocument/2006/relationships/tags" Target="../tags/tag49.xml"/><Relationship Id="rId104" Type="http://schemas.openxmlformats.org/officeDocument/2006/relationships/tags" Target="../tags/tag103.xml"/><Relationship Id="rId146" Type="http://schemas.openxmlformats.org/officeDocument/2006/relationships/tags" Target="../tags/tag145.xml"/><Relationship Id="rId188" Type="http://schemas.openxmlformats.org/officeDocument/2006/relationships/tags" Target="../tags/tag187.xml"/><Relationship Id="rId311" Type="http://schemas.openxmlformats.org/officeDocument/2006/relationships/tags" Target="../tags/tag310.xml"/><Relationship Id="rId353" Type="http://schemas.openxmlformats.org/officeDocument/2006/relationships/tags" Target="../tags/tag352.xml"/><Relationship Id="rId395" Type="http://schemas.openxmlformats.org/officeDocument/2006/relationships/tags" Target="../tags/tag394.xml"/><Relationship Id="rId409" Type="http://schemas.openxmlformats.org/officeDocument/2006/relationships/tags" Target="../tags/tag408.xml"/><Relationship Id="rId92" Type="http://schemas.openxmlformats.org/officeDocument/2006/relationships/tags" Target="../tags/tag91.xml"/><Relationship Id="rId213" Type="http://schemas.openxmlformats.org/officeDocument/2006/relationships/tags" Target="../tags/tag212.xml"/><Relationship Id="rId420" Type="http://schemas.openxmlformats.org/officeDocument/2006/relationships/tags" Target="../tags/tag4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464.xml"/><Relationship Id="rId18" Type="http://schemas.openxmlformats.org/officeDocument/2006/relationships/tags" Target="../tags/tag469.xml"/><Relationship Id="rId26" Type="http://schemas.openxmlformats.org/officeDocument/2006/relationships/tags" Target="../tags/tag477.xml"/><Relationship Id="rId39" Type="http://schemas.openxmlformats.org/officeDocument/2006/relationships/tags" Target="../tags/tag490.xml"/><Relationship Id="rId21" Type="http://schemas.openxmlformats.org/officeDocument/2006/relationships/tags" Target="../tags/tag472.xml"/><Relationship Id="rId34" Type="http://schemas.openxmlformats.org/officeDocument/2006/relationships/tags" Target="../tags/tag485.xml"/><Relationship Id="rId42" Type="http://schemas.openxmlformats.org/officeDocument/2006/relationships/tags" Target="../tags/tag493.xml"/><Relationship Id="rId47" Type="http://schemas.openxmlformats.org/officeDocument/2006/relationships/tags" Target="../tags/tag498.xml"/><Relationship Id="rId50" Type="http://schemas.openxmlformats.org/officeDocument/2006/relationships/tags" Target="../tags/tag501.xml"/><Relationship Id="rId55" Type="http://schemas.openxmlformats.org/officeDocument/2006/relationships/tags" Target="../tags/tag506.xml"/><Relationship Id="rId7" Type="http://schemas.openxmlformats.org/officeDocument/2006/relationships/tags" Target="../tags/tag458.xml"/><Relationship Id="rId2" Type="http://schemas.openxmlformats.org/officeDocument/2006/relationships/tags" Target="../tags/tag453.xml"/><Relationship Id="rId16" Type="http://schemas.openxmlformats.org/officeDocument/2006/relationships/tags" Target="../tags/tag467.xml"/><Relationship Id="rId29" Type="http://schemas.openxmlformats.org/officeDocument/2006/relationships/tags" Target="../tags/tag480.xml"/><Relationship Id="rId11" Type="http://schemas.openxmlformats.org/officeDocument/2006/relationships/tags" Target="../tags/tag462.xml"/><Relationship Id="rId24" Type="http://schemas.openxmlformats.org/officeDocument/2006/relationships/tags" Target="../tags/tag475.xml"/><Relationship Id="rId32" Type="http://schemas.openxmlformats.org/officeDocument/2006/relationships/tags" Target="../tags/tag483.xml"/><Relationship Id="rId37" Type="http://schemas.openxmlformats.org/officeDocument/2006/relationships/tags" Target="../tags/tag488.xml"/><Relationship Id="rId40" Type="http://schemas.openxmlformats.org/officeDocument/2006/relationships/tags" Target="../tags/tag491.xml"/><Relationship Id="rId45" Type="http://schemas.openxmlformats.org/officeDocument/2006/relationships/tags" Target="../tags/tag496.xml"/><Relationship Id="rId53" Type="http://schemas.openxmlformats.org/officeDocument/2006/relationships/tags" Target="../tags/tag504.xml"/><Relationship Id="rId58" Type="http://schemas.openxmlformats.org/officeDocument/2006/relationships/tags" Target="../tags/tag509.xml"/><Relationship Id="rId5" Type="http://schemas.openxmlformats.org/officeDocument/2006/relationships/tags" Target="../tags/tag456.xml"/><Relationship Id="rId61" Type="http://schemas.openxmlformats.org/officeDocument/2006/relationships/slideLayout" Target="../slideLayouts/slideLayout8.xml"/><Relationship Id="rId19" Type="http://schemas.openxmlformats.org/officeDocument/2006/relationships/tags" Target="../tags/tag470.xml"/><Relationship Id="rId14" Type="http://schemas.openxmlformats.org/officeDocument/2006/relationships/tags" Target="../tags/tag465.xml"/><Relationship Id="rId22" Type="http://schemas.openxmlformats.org/officeDocument/2006/relationships/tags" Target="../tags/tag473.xml"/><Relationship Id="rId27" Type="http://schemas.openxmlformats.org/officeDocument/2006/relationships/tags" Target="../tags/tag478.xml"/><Relationship Id="rId30" Type="http://schemas.openxmlformats.org/officeDocument/2006/relationships/tags" Target="../tags/tag481.xml"/><Relationship Id="rId35" Type="http://schemas.openxmlformats.org/officeDocument/2006/relationships/tags" Target="../tags/tag486.xml"/><Relationship Id="rId43" Type="http://schemas.openxmlformats.org/officeDocument/2006/relationships/tags" Target="../tags/tag494.xml"/><Relationship Id="rId48" Type="http://schemas.openxmlformats.org/officeDocument/2006/relationships/tags" Target="../tags/tag499.xml"/><Relationship Id="rId56" Type="http://schemas.openxmlformats.org/officeDocument/2006/relationships/tags" Target="../tags/tag507.xml"/><Relationship Id="rId8" Type="http://schemas.openxmlformats.org/officeDocument/2006/relationships/tags" Target="../tags/tag459.xml"/><Relationship Id="rId51" Type="http://schemas.openxmlformats.org/officeDocument/2006/relationships/tags" Target="../tags/tag502.xml"/><Relationship Id="rId3" Type="http://schemas.openxmlformats.org/officeDocument/2006/relationships/tags" Target="../tags/tag454.xml"/><Relationship Id="rId12" Type="http://schemas.openxmlformats.org/officeDocument/2006/relationships/tags" Target="../tags/tag463.xml"/><Relationship Id="rId17" Type="http://schemas.openxmlformats.org/officeDocument/2006/relationships/tags" Target="../tags/tag468.xml"/><Relationship Id="rId25" Type="http://schemas.openxmlformats.org/officeDocument/2006/relationships/tags" Target="../tags/tag476.xml"/><Relationship Id="rId33" Type="http://schemas.openxmlformats.org/officeDocument/2006/relationships/tags" Target="../tags/tag484.xml"/><Relationship Id="rId38" Type="http://schemas.openxmlformats.org/officeDocument/2006/relationships/tags" Target="../tags/tag489.xml"/><Relationship Id="rId46" Type="http://schemas.openxmlformats.org/officeDocument/2006/relationships/tags" Target="../tags/tag497.xml"/><Relationship Id="rId59" Type="http://schemas.openxmlformats.org/officeDocument/2006/relationships/tags" Target="../tags/tag510.xml"/><Relationship Id="rId20" Type="http://schemas.openxmlformats.org/officeDocument/2006/relationships/tags" Target="../tags/tag471.xml"/><Relationship Id="rId41" Type="http://schemas.openxmlformats.org/officeDocument/2006/relationships/tags" Target="../tags/tag492.xml"/><Relationship Id="rId54" Type="http://schemas.openxmlformats.org/officeDocument/2006/relationships/tags" Target="../tags/tag505.xml"/><Relationship Id="rId1" Type="http://schemas.openxmlformats.org/officeDocument/2006/relationships/tags" Target="../tags/tag452.xml"/><Relationship Id="rId6" Type="http://schemas.openxmlformats.org/officeDocument/2006/relationships/tags" Target="../tags/tag457.xml"/><Relationship Id="rId15" Type="http://schemas.openxmlformats.org/officeDocument/2006/relationships/tags" Target="../tags/tag466.xml"/><Relationship Id="rId23" Type="http://schemas.openxmlformats.org/officeDocument/2006/relationships/tags" Target="../tags/tag474.xml"/><Relationship Id="rId28" Type="http://schemas.openxmlformats.org/officeDocument/2006/relationships/tags" Target="../tags/tag479.xml"/><Relationship Id="rId36" Type="http://schemas.openxmlformats.org/officeDocument/2006/relationships/tags" Target="../tags/tag487.xml"/><Relationship Id="rId49" Type="http://schemas.openxmlformats.org/officeDocument/2006/relationships/tags" Target="../tags/tag500.xml"/><Relationship Id="rId57" Type="http://schemas.openxmlformats.org/officeDocument/2006/relationships/tags" Target="../tags/tag508.xml"/><Relationship Id="rId10" Type="http://schemas.openxmlformats.org/officeDocument/2006/relationships/tags" Target="../tags/tag461.xml"/><Relationship Id="rId31" Type="http://schemas.openxmlformats.org/officeDocument/2006/relationships/tags" Target="../tags/tag482.xml"/><Relationship Id="rId44" Type="http://schemas.openxmlformats.org/officeDocument/2006/relationships/tags" Target="../tags/tag495.xml"/><Relationship Id="rId52" Type="http://schemas.openxmlformats.org/officeDocument/2006/relationships/tags" Target="../tags/tag503.xml"/><Relationship Id="rId60" Type="http://schemas.openxmlformats.org/officeDocument/2006/relationships/tags" Target="../tags/tag511.xml"/><Relationship Id="rId4" Type="http://schemas.openxmlformats.org/officeDocument/2006/relationships/tags" Target="../tags/tag455.xml"/><Relationship Id="rId9" Type="http://schemas.openxmlformats.org/officeDocument/2006/relationships/tags" Target="../tags/tag4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FA66379-A6D5-4C99-807D-92061AEDB07D}"/>
              </a:ext>
            </a:extLst>
          </p:cNvPr>
          <p:cNvPicPr>
            <a:picLocks noChangeAspect="1"/>
          </p:cNvPicPr>
          <p:nvPr/>
        </p:nvPicPr>
        <p:blipFill rotWithShape="1">
          <a:blip r:embed="rId455" cstate="hqprint">
            <a:extLst>
              <a:ext uri="{BEBA8EAE-BF5A-486C-A8C5-ECC9F3942E4B}">
                <a14:imgProps xmlns:a14="http://schemas.microsoft.com/office/drawing/2010/main">
                  <a14:imgLayer r:embed="rId45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" t="747" r="747" b="747"/>
          <a:stretch/>
        </p:blipFill>
        <p:spPr>
          <a:xfrm>
            <a:off x="3189302" y="241273"/>
            <a:ext cx="5829300" cy="58293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23B33D-4103-46AD-90F0-0E15BB7F2CE9}"/>
              </a:ext>
            </a:extLst>
          </p:cNvPr>
          <p:cNvGrpSpPr/>
          <p:nvPr/>
        </p:nvGrpSpPr>
        <p:grpSpPr>
          <a:xfrm>
            <a:off x="3889511" y="1092654"/>
            <a:ext cx="4428990" cy="4428990"/>
            <a:chOff x="3657758" y="1307512"/>
            <a:chExt cx="4790897" cy="4790897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C1610319-F134-4DC6-9627-E022706C47C3}"/>
                </a:ext>
              </a:extLst>
            </p:cNvPr>
            <p:cNvSpPr/>
            <p:nvPr/>
          </p:nvSpPr>
          <p:spPr>
            <a:xfrm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3" name="椭圆3">
              <a:extLst>
                <a:ext uri="{FF2B5EF4-FFF2-40B4-BE49-F238E27FC236}">
                  <a16:creationId xmlns:a16="http://schemas.microsoft.com/office/drawing/2014/main" id="{46D32385-481B-43F3-BEFA-E98062E86A43}"/>
                </a:ext>
              </a:extLst>
            </p:cNvPr>
            <p:cNvSpPr/>
            <p:nvPr/>
          </p:nvSpPr>
          <p:spPr>
            <a:xfrm rot="14066158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6" name="椭圆2">
              <a:extLst>
                <a:ext uri="{FF2B5EF4-FFF2-40B4-BE49-F238E27FC236}">
                  <a16:creationId xmlns:a16="http://schemas.microsoft.com/office/drawing/2014/main" id="{1BAAC5FE-D223-4DCB-9A6C-22EEE2A9B05E}"/>
                </a:ext>
              </a:extLst>
            </p:cNvPr>
            <p:cNvSpPr/>
            <p:nvPr/>
          </p:nvSpPr>
          <p:spPr>
            <a:xfrm rot="7035585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8AF4BD7-F48F-4248-99AF-75E88142E46E}"/>
              </a:ext>
            </a:extLst>
          </p:cNvPr>
          <p:cNvGrpSpPr/>
          <p:nvPr/>
        </p:nvGrpSpPr>
        <p:grpSpPr>
          <a:xfrm>
            <a:off x="-1868930" y="-1729871"/>
            <a:ext cx="15929860" cy="10317743"/>
            <a:chOff x="-1868930" y="-1729871"/>
            <a:chExt cx="15929860" cy="10317743"/>
          </a:xfrm>
        </p:grpSpPr>
        <p:cxnSp>
          <p:nvCxnSpPr>
            <p:cNvPr id="4696" name="PA_ 188">
              <a:extLst>
                <a:ext uri="{FF2B5EF4-FFF2-40B4-BE49-F238E27FC236}">
                  <a16:creationId xmlns:a16="http://schemas.microsoft.com/office/drawing/2014/main" id="{ED2F1575-598D-4A14-A28C-0DA78F25E530}"/>
                </a:ext>
              </a:extLst>
            </p:cNvPr>
            <p:cNvCxnSpPr>
              <a:cxnSpLocks/>
            </p:cNvCxnSpPr>
            <p:nvPr>
              <p:custDataLst>
                <p:tags r:id="rId3"/>
              </p:custDataLst>
            </p:nvPr>
          </p:nvCxnSpPr>
          <p:spPr>
            <a:xfrm rot="7274971">
              <a:off x="-104052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7" name="PA_ 187">
              <a:extLst>
                <a:ext uri="{FF2B5EF4-FFF2-40B4-BE49-F238E27FC236}">
                  <a16:creationId xmlns:a16="http://schemas.microsoft.com/office/drawing/2014/main" id="{9930435C-20FC-420A-87B9-575C5F840F11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>
            <a:xfrm rot="7322971">
              <a:off x="-93859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8" name="PA_ 188">
              <a:extLst>
                <a:ext uri="{FF2B5EF4-FFF2-40B4-BE49-F238E27FC236}">
                  <a16:creationId xmlns:a16="http://schemas.microsoft.com/office/drawing/2014/main" id="{E5AA4DDC-CCC4-4F5C-855B-79ABF1541FBA}"/>
                </a:ext>
              </a:extLst>
            </p:cNvPr>
            <p:cNvCxnSpPr>
              <a:cxnSpLocks/>
            </p:cNvCxnSpPr>
            <p:nvPr>
              <p:custDataLst>
                <p:tags r:id="rId5"/>
              </p:custDataLst>
            </p:nvPr>
          </p:nvCxnSpPr>
          <p:spPr>
            <a:xfrm rot="7370971">
              <a:off x="-83666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9" name="PA_ 187">
              <a:extLst>
                <a:ext uri="{FF2B5EF4-FFF2-40B4-BE49-F238E27FC236}">
                  <a16:creationId xmlns:a16="http://schemas.microsoft.com/office/drawing/2014/main" id="{F47D6A94-FDD6-4351-958F-BD6754A6028D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>
            <a:xfrm rot="7418971">
              <a:off x="-73473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0" name="PA_ 188">
              <a:extLst>
                <a:ext uri="{FF2B5EF4-FFF2-40B4-BE49-F238E27FC236}">
                  <a16:creationId xmlns:a16="http://schemas.microsoft.com/office/drawing/2014/main" id="{C318F206-8DB9-4D71-8551-09BA7FB707FB}"/>
                </a:ext>
              </a:extLst>
            </p:cNvPr>
            <p:cNvCxnSpPr>
              <a:cxnSpLocks/>
            </p:cNvCxnSpPr>
            <p:nvPr>
              <p:custDataLst>
                <p:tags r:id="rId7"/>
              </p:custDataLst>
            </p:nvPr>
          </p:nvCxnSpPr>
          <p:spPr>
            <a:xfrm rot="7466971">
              <a:off x="-63281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1" name="PA_ 187">
              <a:extLst>
                <a:ext uri="{FF2B5EF4-FFF2-40B4-BE49-F238E27FC236}">
                  <a16:creationId xmlns:a16="http://schemas.microsoft.com/office/drawing/2014/main" id="{B6089678-A3F1-4750-BB23-0B2A015740F9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 rot="7514971">
              <a:off x="-53088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2" name="PA_ 188">
              <a:extLst>
                <a:ext uri="{FF2B5EF4-FFF2-40B4-BE49-F238E27FC236}">
                  <a16:creationId xmlns:a16="http://schemas.microsoft.com/office/drawing/2014/main" id="{193EDD12-906F-4C28-A4A3-6017B0D3E7DE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 rot="7562971">
              <a:off x="-42895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3" name="PA_ 187">
              <a:extLst>
                <a:ext uri="{FF2B5EF4-FFF2-40B4-BE49-F238E27FC236}">
                  <a16:creationId xmlns:a16="http://schemas.microsoft.com/office/drawing/2014/main" id="{C816ABAE-F1B3-40E4-B925-D4379FFAE772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 rot="7610971">
              <a:off x="-32702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4" name="PA_ 188">
              <a:extLst>
                <a:ext uri="{FF2B5EF4-FFF2-40B4-BE49-F238E27FC236}">
                  <a16:creationId xmlns:a16="http://schemas.microsoft.com/office/drawing/2014/main" id="{A388F402-49FB-46ED-9E3E-E94F9F70B9A2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 rot="7658971">
              <a:off x="-22509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5" name="PA_ 187">
              <a:extLst>
                <a:ext uri="{FF2B5EF4-FFF2-40B4-BE49-F238E27FC236}">
                  <a16:creationId xmlns:a16="http://schemas.microsoft.com/office/drawing/2014/main" id="{0F88D7A5-96D0-4520-86D8-D542A5741ECB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 rot="7706971">
              <a:off x="-12316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6" name="PA_ 188">
              <a:extLst>
                <a:ext uri="{FF2B5EF4-FFF2-40B4-BE49-F238E27FC236}">
                  <a16:creationId xmlns:a16="http://schemas.microsoft.com/office/drawing/2014/main" id="{A218D705-B77F-4720-9242-30BA099BBEE2}"/>
                </a:ext>
              </a:extLst>
            </p:cNvPr>
            <p:cNvCxnSpPr>
              <a:cxnSpLocks/>
            </p:cNvCxnSpPr>
            <p:nvPr>
              <p:custDataLst>
                <p:tags r:id="rId13"/>
              </p:custDataLst>
            </p:nvPr>
          </p:nvCxnSpPr>
          <p:spPr>
            <a:xfrm rot="7754971">
              <a:off x="-2123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7" name="PA_ 187">
              <a:extLst>
                <a:ext uri="{FF2B5EF4-FFF2-40B4-BE49-F238E27FC236}">
                  <a16:creationId xmlns:a16="http://schemas.microsoft.com/office/drawing/2014/main" id="{2DC3E7E8-8209-4305-95E4-FF44CE9C0669}"/>
                </a:ext>
              </a:extLst>
            </p:cNvPr>
            <p:cNvCxnSpPr>
              <a:cxnSpLocks/>
            </p:cNvCxnSpPr>
            <p:nvPr>
              <p:custDataLst>
                <p:tags r:id="rId14"/>
              </p:custDataLst>
            </p:nvPr>
          </p:nvCxnSpPr>
          <p:spPr>
            <a:xfrm rot="7802971">
              <a:off x="8069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8" name="PA_ 188">
              <a:extLst>
                <a:ext uri="{FF2B5EF4-FFF2-40B4-BE49-F238E27FC236}">
                  <a16:creationId xmlns:a16="http://schemas.microsoft.com/office/drawing/2014/main" id="{F5DC3F39-B9C4-484B-98DD-58D59811D4D6}"/>
                </a:ext>
              </a:extLst>
            </p:cNvPr>
            <p:cNvCxnSpPr>
              <a:cxnSpLocks/>
            </p:cNvCxnSpPr>
            <p:nvPr>
              <p:custDataLst>
                <p:tags r:id="rId15"/>
              </p:custDataLst>
            </p:nvPr>
          </p:nvCxnSpPr>
          <p:spPr>
            <a:xfrm rot="7850971">
              <a:off x="18262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9" name="PA_ 187">
              <a:extLst>
                <a:ext uri="{FF2B5EF4-FFF2-40B4-BE49-F238E27FC236}">
                  <a16:creationId xmlns:a16="http://schemas.microsoft.com/office/drawing/2014/main" id="{177B0322-B699-4E70-8E29-DFD7C80EC983}"/>
                </a:ext>
              </a:extLst>
            </p:cNvPr>
            <p:cNvCxnSpPr>
              <a:cxnSpLocks/>
            </p:cNvCxnSpPr>
            <p:nvPr>
              <p:custDataLst>
                <p:tags r:id="rId16"/>
              </p:custDataLst>
            </p:nvPr>
          </p:nvCxnSpPr>
          <p:spPr>
            <a:xfrm rot="7898971">
              <a:off x="28454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0" name="PA_ 188">
              <a:extLst>
                <a:ext uri="{FF2B5EF4-FFF2-40B4-BE49-F238E27FC236}">
                  <a16:creationId xmlns:a16="http://schemas.microsoft.com/office/drawing/2014/main" id="{88DE7199-8F35-4532-8280-FFDD80CBDF42}"/>
                </a:ext>
              </a:extLst>
            </p:cNvPr>
            <p:cNvCxnSpPr>
              <a:cxnSpLocks/>
            </p:cNvCxnSpPr>
            <p:nvPr>
              <p:custDataLst>
                <p:tags r:id="rId17"/>
              </p:custDataLst>
            </p:nvPr>
          </p:nvCxnSpPr>
          <p:spPr>
            <a:xfrm rot="7946971">
              <a:off x="38647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1" name="PA_ 187">
              <a:extLst>
                <a:ext uri="{FF2B5EF4-FFF2-40B4-BE49-F238E27FC236}">
                  <a16:creationId xmlns:a16="http://schemas.microsoft.com/office/drawing/2014/main" id="{6B545453-B1A5-4B91-91EC-C7CE8261060F}"/>
                </a:ext>
              </a:extLst>
            </p:cNvPr>
            <p:cNvCxnSpPr>
              <a:cxnSpLocks/>
            </p:cNvCxnSpPr>
            <p:nvPr>
              <p:custDataLst>
                <p:tags r:id="rId18"/>
              </p:custDataLst>
            </p:nvPr>
          </p:nvCxnSpPr>
          <p:spPr>
            <a:xfrm rot="7994971">
              <a:off x="48840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2" name="PA_ 188">
              <a:extLst>
                <a:ext uri="{FF2B5EF4-FFF2-40B4-BE49-F238E27FC236}">
                  <a16:creationId xmlns:a16="http://schemas.microsoft.com/office/drawing/2014/main" id="{62EF7005-801A-4132-B08C-DB26D8EA6591}"/>
                </a:ext>
              </a:extLst>
            </p:cNvPr>
            <p:cNvCxnSpPr>
              <a:cxnSpLocks/>
            </p:cNvCxnSpPr>
            <p:nvPr>
              <p:custDataLst>
                <p:tags r:id="rId19"/>
              </p:custDataLst>
            </p:nvPr>
          </p:nvCxnSpPr>
          <p:spPr>
            <a:xfrm rot="8042971">
              <a:off x="59033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3" name="PA_ 187">
              <a:extLst>
                <a:ext uri="{FF2B5EF4-FFF2-40B4-BE49-F238E27FC236}">
                  <a16:creationId xmlns:a16="http://schemas.microsoft.com/office/drawing/2014/main" id="{8080C3C0-845E-414A-AEE3-8E44CF62FD47}"/>
                </a:ext>
              </a:extLst>
            </p:cNvPr>
            <p:cNvCxnSpPr>
              <a:cxnSpLocks/>
            </p:cNvCxnSpPr>
            <p:nvPr>
              <p:custDataLst>
                <p:tags r:id="rId20"/>
              </p:custDataLst>
            </p:nvPr>
          </p:nvCxnSpPr>
          <p:spPr>
            <a:xfrm rot="8090971">
              <a:off x="69226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4" name="PA_ 188">
              <a:extLst>
                <a:ext uri="{FF2B5EF4-FFF2-40B4-BE49-F238E27FC236}">
                  <a16:creationId xmlns:a16="http://schemas.microsoft.com/office/drawing/2014/main" id="{B2E9AF1E-04C0-4912-B9C6-1C7350000ABF}"/>
                </a:ext>
              </a:extLst>
            </p:cNvPr>
            <p:cNvCxnSpPr>
              <a:cxnSpLocks/>
            </p:cNvCxnSpPr>
            <p:nvPr>
              <p:custDataLst>
                <p:tags r:id="rId21"/>
              </p:custDataLst>
            </p:nvPr>
          </p:nvCxnSpPr>
          <p:spPr>
            <a:xfrm rot="8138971">
              <a:off x="79419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5" name="PA_ 187">
              <a:extLst>
                <a:ext uri="{FF2B5EF4-FFF2-40B4-BE49-F238E27FC236}">
                  <a16:creationId xmlns:a16="http://schemas.microsoft.com/office/drawing/2014/main" id="{EDF46613-BDA0-448F-9647-5D27DBF24349}"/>
                </a:ext>
              </a:extLst>
            </p:cNvPr>
            <p:cNvCxnSpPr>
              <a:cxnSpLocks/>
            </p:cNvCxnSpPr>
            <p:nvPr>
              <p:custDataLst>
                <p:tags r:id="rId22"/>
              </p:custDataLst>
            </p:nvPr>
          </p:nvCxnSpPr>
          <p:spPr>
            <a:xfrm rot="8186971">
              <a:off x="89612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6" name="PA_ 188">
              <a:extLst>
                <a:ext uri="{FF2B5EF4-FFF2-40B4-BE49-F238E27FC236}">
                  <a16:creationId xmlns:a16="http://schemas.microsoft.com/office/drawing/2014/main" id="{94F328DF-91A3-4141-BBD8-EE58CD068718}"/>
                </a:ext>
              </a:extLst>
            </p:cNvPr>
            <p:cNvCxnSpPr>
              <a:cxnSpLocks/>
            </p:cNvCxnSpPr>
            <p:nvPr>
              <p:custDataLst>
                <p:tags r:id="rId23"/>
              </p:custDataLst>
            </p:nvPr>
          </p:nvCxnSpPr>
          <p:spPr>
            <a:xfrm rot="8234971">
              <a:off x="99805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7" name="PA_ 187">
              <a:extLst>
                <a:ext uri="{FF2B5EF4-FFF2-40B4-BE49-F238E27FC236}">
                  <a16:creationId xmlns:a16="http://schemas.microsoft.com/office/drawing/2014/main" id="{18C060B2-EFB4-4926-A3E6-36654E22981D}"/>
                </a:ext>
              </a:extLst>
            </p:cNvPr>
            <p:cNvCxnSpPr>
              <a:cxnSpLocks/>
            </p:cNvCxnSpPr>
            <p:nvPr>
              <p:custDataLst>
                <p:tags r:id="rId24"/>
              </p:custDataLst>
            </p:nvPr>
          </p:nvCxnSpPr>
          <p:spPr>
            <a:xfrm rot="8282971">
              <a:off x="109998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8" name="PA_ 188">
              <a:extLst>
                <a:ext uri="{FF2B5EF4-FFF2-40B4-BE49-F238E27FC236}">
                  <a16:creationId xmlns:a16="http://schemas.microsoft.com/office/drawing/2014/main" id="{6EA03813-CAA8-47BF-B05D-8B2C6B29E2DE}"/>
                </a:ext>
              </a:extLst>
            </p:cNvPr>
            <p:cNvCxnSpPr>
              <a:cxnSpLocks/>
            </p:cNvCxnSpPr>
            <p:nvPr>
              <p:custDataLst>
                <p:tags r:id="rId25"/>
              </p:custDataLst>
            </p:nvPr>
          </p:nvCxnSpPr>
          <p:spPr>
            <a:xfrm rot="8330971">
              <a:off x="120190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9" name="PA_ 187">
              <a:extLst>
                <a:ext uri="{FF2B5EF4-FFF2-40B4-BE49-F238E27FC236}">
                  <a16:creationId xmlns:a16="http://schemas.microsoft.com/office/drawing/2014/main" id="{E823B192-5D67-4371-BC4B-B7B51CE97F19}"/>
                </a:ext>
              </a:extLst>
            </p:cNvPr>
            <p:cNvCxnSpPr>
              <a:cxnSpLocks/>
            </p:cNvCxnSpPr>
            <p:nvPr>
              <p:custDataLst>
                <p:tags r:id="rId26"/>
              </p:custDataLst>
            </p:nvPr>
          </p:nvCxnSpPr>
          <p:spPr>
            <a:xfrm rot="8378971">
              <a:off x="130383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0" name="PA_ 188">
              <a:extLst>
                <a:ext uri="{FF2B5EF4-FFF2-40B4-BE49-F238E27FC236}">
                  <a16:creationId xmlns:a16="http://schemas.microsoft.com/office/drawing/2014/main" id="{DB4F637B-799E-411F-ABEB-64EF43A61B82}"/>
                </a:ext>
              </a:extLst>
            </p:cNvPr>
            <p:cNvCxnSpPr>
              <a:cxnSpLocks/>
            </p:cNvCxnSpPr>
            <p:nvPr>
              <p:custDataLst>
                <p:tags r:id="rId27"/>
              </p:custDataLst>
            </p:nvPr>
          </p:nvCxnSpPr>
          <p:spPr>
            <a:xfrm rot="8426971">
              <a:off x="140576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1" name="PA_ 187">
              <a:extLst>
                <a:ext uri="{FF2B5EF4-FFF2-40B4-BE49-F238E27FC236}">
                  <a16:creationId xmlns:a16="http://schemas.microsoft.com/office/drawing/2014/main" id="{3954E073-C137-49CE-8A52-B6474AD1CC54}"/>
                </a:ext>
              </a:extLst>
            </p:cNvPr>
            <p:cNvCxnSpPr>
              <a:cxnSpLocks/>
            </p:cNvCxnSpPr>
            <p:nvPr>
              <p:custDataLst>
                <p:tags r:id="rId28"/>
              </p:custDataLst>
            </p:nvPr>
          </p:nvCxnSpPr>
          <p:spPr>
            <a:xfrm rot="8474971">
              <a:off x="150769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2" name="PA_ 188">
              <a:extLst>
                <a:ext uri="{FF2B5EF4-FFF2-40B4-BE49-F238E27FC236}">
                  <a16:creationId xmlns:a16="http://schemas.microsoft.com/office/drawing/2014/main" id="{909B12EB-3254-4251-8046-92A8AEC9C18E}"/>
                </a:ext>
              </a:extLst>
            </p:cNvPr>
            <p:cNvCxnSpPr>
              <a:cxnSpLocks/>
            </p:cNvCxnSpPr>
            <p:nvPr>
              <p:custDataLst>
                <p:tags r:id="rId29"/>
              </p:custDataLst>
            </p:nvPr>
          </p:nvCxnSpPr>
          <p:spPr>
            <a:xfrm rot="8522971">
              <a:off x="160962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3" name="PA_ 187">
              <a:extLst>
                <a:ext uri="{FF2B5EF4-FFF2-40B4-BE49-F238E27FC236}">
                  <a16:creationId xmlns:a16="http://schemas.microsoft.com/office/drawing/2014/main" id="{3AD4B319-8772-4BE8-848E-DF16AC97EE7C}"/>
                </a:ext>
              </a:extLst>
            </p:cNvPr>
            <p:cNvCxnSpPr>
              <a:cxnSpLocks/>
            </p:cNvCxnSpPr>
            <p:nvPr>
              <p:custDataLst>
                <p:tags r:id="rId30"/>
              </p:custDataLst>
            </p:nvPr>
          </p:nvCxnSpPr>
          <p:spPr>
            <a:xfrm rot="8570971">
              <a:off x="171155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4" name="PA_ 188">
              <a:extLst>
                <a:ext uri="{FF2B5EF4-FFF2-40B4-BE49-F238E27FC236}">
                  <a16:creationId xmlns:a16="http://schemas.microsoft.com/office/drawing/2014/main" id="{D2977501-3C5D-428C-AF97-C774AB77D2CC}"/>
                </a:ext>
              </a:extLst>
            </p:cNvPr>
            <p:cNvCxnSpPr>
              <a:cxnSpLocks/>
            </p:cNvCxnSpPr>
            <p:nvPr>
              <p:custDataLst>
                <p:tags r:id="rId31"/>
              </p:custDataLst>
            </p:nvPr>
          </p:nvCxnSpPr>
          <p:spPr>
            <a:xfrm rot="8618971">
              <a:off x="181348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5" name="PA_ 187">
              <a:extLst>
                <a:ext uri="{FF2B5EF4-FFF2-40B4-BE49-F238E27FC236}">
                  <a16:creationId xmlns:a16="http://schemas.microsoft.com/office/drawing/2014/main" id="{58A6CC28-2F90-4E64-93E4-AC4FA62FB023}"/>
                </a:ext>
              </a:extLst>
            </p:cNvPr>
            <p:cNvCxnSpPr>
              <a:cxnSpLocks/>
            </p:cNvCxnSpPr>
            <p:nvPr>
              <p:custDataLst>
                <p:tags r:id="rId32"/>
              </p:custDataLst>
            </p:nvPr>
          </p:nvCxnSpPr>
          <p:spPr>
            <a:xfrm rot="8666971">
              <a:off x="191541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6" name="PA_ 188">
              <a:extLst>
                <a:ext uri="{FF2B5EF4-FFF2-40B4-BE49-F238E27FC236}">
                  <a16:creationId xmlns:a16="http://schemas.microsoft.com/office/drawing/2014/main" id="{6FE6B26D-3568-427D-96F8-72C3C8177D36}"/>
                </a:ext>
              </a:extLst>
            </p:cNvPr>
            <p:cNvCxnSpPr>
              <a:cxnSpLocks/>
            </p:cNvCxnSpPr>
            <p:nvPr>
              <p:custDataLst>
                <p:tags r:id="rId33"/>
              </p:custDataLst>
            </p:nvPr>
          </p:nvCxnSpPr>
          <p:spPr>
            <a:xfrm rot="8714971">
              <a:off x="201733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7" name="PA_ 187">
              <a:extLst>
                <a:ext uri="{FF2B5EF4-FFF2-40B4-BE49-F238E27FC236}">
                  <a16:creationId xmlns:a16="http://schemas.microsoft.com/office/drawing/2014/main" id="{0D628D10-A908-43D7-AE60-791030C4A96F}"/>
                </a:ext>
              </a:extLst>
            </p:cNvPr>
            <p:cNvCxnSpPr>
              <a:cxnSpLocks/>
            </p:cNvCxnSpPr>
            <p:nvPr>
              <p:custDataLst>
                <p:tags r:id="rId34"/>
              </p:custDataLst>
            </p:nvPr>
          </p:nvCxnSpPr>
          <p:spPr>
            <a:xfrm rot="8762971">
              <a:off x="211926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8" name="PA_ 188">
              <a:extLst>
                <a:ext uri="{FF2B5EF4-FFF2-40B4-BE49-F238E27FC236}">
                  <a16:creationId xmlns:a16="http://schemas.microsoft.com/office/drawing/2014/main" id="{240B66BD-9470-460A-A62E-4B53592260A4}"/>
                </a:ext>
              </a:extLst>
            </p:cNvPr>
            <p:cNvCxnSpPr>
              <a:cxnSpLocks/>
            </p:cNvCxnSpPr>
            <p:nvPr>
              <p:custDataLst>
                <p:tags r:id="rId35"/>
              </p:custDataLst>
            </p:nvPr>
          </p:nvCxnSpPr>
          <p:spPr>
            <a:xfrm rot="8810971">
              <a:off x="222119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9" name="PA_ 187">
              <a:extLst>
                <a:ext uri="{FF2B5EF4-FFF2-40B4-BE49-F238E27FC236}">
                  <a16:creationId xmlns:a16="http://schemas.microsoft.com/office/drawing/2014/main" id="{D5B9AD33-9927-42BC-B1B8-482398322D97}"/>
                </a:ext>
              </a:extLst>
            </p:cNvPr>
            <p:cNvCxnSpPr>
              <a:cxnSpLocks/>
            </p:cNvCxnSpPr>
            <p:nvPr>
              <p:custDataLst>
                <p:tags r:id="rId36"/>
              </p:custDataLst>
            </p:nvPr>
          </p:nvCxnSpPr>
          <p:spPr>
            <a:xfrm rot="8858971">
              <a:off x="232312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0" name="PA_ 188">
              <a:extLst>
                <a:ext uri="{FF2B5EF4-FFF2-40B4-BE49-F238E27FC236}">
                  <a16:creationId xmlns:a16="http://schemas.microsoft.com/office/drawing/2014/main" id="{2AC03F4E-276C-4C81-8CA0-FC3DC28774BA}"/>
                </a:ext>
              </a:extLst>
            </p:cNvPr>
            <p:cNvCxnSpPr>
              <a:cxnSpLocks/>
            </p:cNvCxnSpPr>
            <p:nvPr>
              <p:custDataLst>
                <p:tags r:id="rId37"/>
              </p:custDataLst>
            </p:nvPr>
          </p:nvCxnSpPr>
          <p:spPr>
            <a:xfrm rot="8906971">
              <a:off x="242505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1" name="PA_ 187">
              <a:extLst>
                <a:ext uri="{FF2B5EF4-FFF2-40B4-BE49-F238E27FC236}">
                  <a16:creationId xmlns:a16="http://schemas.microsoft.com/office/drawing/2014/main" id="{8CB93D3F-4158-453E-A6A9-1A311AF0DB7B}"/>
                </a:ext>
              </a:extLst>
            </p:cNvPr>
            <p:cNvCxnSpPr>
              <a:cxnSpLocks/>
            </p:cNvCxnSpPr>
            <p:nvPr>
              <p:custDataLst>
                <p:tags r:id="rId38"/>
              </p:custDataLst>
            </p:nvPr>
          </p:nvCxnSpPr>
          <p:spPr>
            <a:xfrm rot="8954971">
              <a:off x="252698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2" name="PA_ 188">
              <a:extLst>
                <a:ext uri="{FF2B5EF4-FFF2-40B4-BE49-F238E27FC236}">
                  <a16:creationId xmlns:a16="http://schemas.microsoft.com/office/drawing/2014/main" id="{0BD76D0C-B96B-4B00-A416-A7A9CC9305FB}"/>
                </a:ext>
              </a:extLst>
            </p:cNvPr>
            <p:cNvCxnSpPr>
              <a:cxnSpLocks/>
            </p:cNvCxnSpPr>
            <p:nvPr>
              <p:custDataLst>
                <p:tags r:id="rId39"/>
              </p:custDataLst>
            </p:nvPr>
          </p:nvCxnSpPr>
          <p:spPr>
            <a:xfrm rot="9002971">
              <a:off x="262891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3" name="PA_ 187">
              <a:extLst>
                <a:ext uri="{FF2B5EF4-FFF2-40B4-BE49-F238E27FC236}">
                  <a16:creationId xmlns:a16="http://schemas.microsoft.com/office/drawing/2014/main" id="{7CCE435F-AF52-4A06-8B39-3A155E804473}"/>
                </a:ext>
              </a:extLst>
            </p:cNvPr>
            <p:cNvCxnSpPr>
              <a:cxnSpLocks/>
            </p:cNvCxnSpPr>
            <p:nvPr>
              <p:custDataLst>
                <p:tags r:id="rId40"/>
              </p:custDataLst>
            </p:nvPr>
          </p:nvCxnSpPr>
          <p:spPr>
            <a:xfrm rot="9050971">
              <a:off x="273084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4" name="PA_ 188">
              <a:extLst>
                <a:ext uri="{FF2B5EF4-FFF2-40B4-BE49-F238E27FC236}">
                  <a16:creationId xmlns:a16="http://schemas.microsoft.com/office/drawing/2014/main" id="{652C4F45-E9DB-45AE-B90F-9D3A550651F5}"/>
                </a:ext>
              </a:extLst>
            </p:cNvPr>
            <p:cNvCxnSpPr>
              <a:cxnSpLocks/>
            </p:cNvCxnSpPr>
            <p:nvPr>
              <p:custDataLst>
                <p:tags r:id="rId41"/>
              </p:custDataLst>
            </p:nvPr>
          </p:nvCxnSpPr>
          <p:spPr>
            <a:xfrm rot="9098971">
              <a:off x="283276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5" name="PA_ 187">
              <a:extLst>
                <a:ext uri="{FF2B5EF4-FFF2-40B4-BE49-F238E27FC236}">
                  <a16:creationId xmlns:a16="http://schemas.microsoft.com/office/drawing/2014/main" id="{1CAD87F8-9BAC-4DAF-BCE0-3C1CCE15E95E}"/>
                </a:ext>
              </a:extLst>
            </p:cNvPr>
            <p:cNvCxnSpPr>
              <a:cxnSpLocks/>
            </p:cNvCxnSpPr>
            <p:nvPr>
              <p:custDataLst>
                <p:tags r:id="rId42"/>
              </p:custDataLst>
            </p:nvPr>
          </p:nvCxnSpPr>
          <p:spPr>
            <a:xfrm rot="9146971">
              <a:off x="293469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6" name="PA_ 188">
              <a:extLst>
                <a:ext uri="{FF2B5EF4-FFF2-40B4-BE49-F238E27FC236}">
                  <a16:creationId xmlns:a16="http://schemas.microsoft.com/office/drawing/2014/main" id="{CF057753-DBBA-4CEF-B71A-83C6E07ED889}"/>
                </a:ext>
              </a:extLst>
            </p:cNvPr>
            <p:cNvCxnSpPr>
              <a:cxnSpLocks/>
            </p:cNvCxnSpPr>
            <p:nvPr>
              <p:custDataLst>
                <p:tags r:id="rId43"/>
              </p:custDataLst>
            </p:nvPr>
          </p:nvCxnSpPr>
          <p:spPr>
            <a:xfrm rot="9194971">
              <a:off x="303662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7" name="PA_ 187">
              <a:extLst>
                <a:ext uri="{FF2B5EF4-FFF2-40B4-BE49-F238E27FC236}">
                  <a16:creationId xmlns:a16="http://schemas.microsoft.com/office/drawing/2014/main" id="{BEAD0928-CB64-404B-A391-5D5BAE665A12}"/>
                </a:ext>
              </a:extLst>
            </p:cNvPr>
            <p:cNvCxnSpPr>
              <a:cxnSpLocks/>
            </p:cNvCxnSpPr>
            <p:nvPr>
              <p:custDataLst>
                <p:tags r:id="rId44"/>
              </p:custDataLst>
            </p:nvPr>
          </p:nvCxnSpPr>
          <p:spPr>
            <a:xfrm rot="9242971">
              <a:off x="313855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8" name="PA_ 188">
              <a:extLst>
                <a:ext uri="{FF2B5EF4-FFF2-40B4-BE49-F238E27FC236}">
                  <a16:creationId xmlns:a16="http://schemas.microsoft.com/office/drawing/2014/main" id="{A7ADF3DE-F26E-4483-B6B1-CCA304155695}"/>
                </a:ext>
              </a:extLst>
            </p:cNvPr>
            <p:cNvCxnSpPr>
              <a:cxnSpLocks/>
            </p:cNvCxnSpPr>
            <p:nvPr>
              <p:custDataLst>
                <p:tags r:id="rId45"/>
              </p:custDataLst>
            </p:nvPr>
          </p:nvCxnSpPr>
          <p:spPr>
            <a:xfrm rot="9290971">
              <a:off x="324048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9" name="PA_ 187">
              <a:extLst>
                <a:ext uri="{FF2B5EF4-FFF2-40B4-BE49-F238E27FC236}">
                  <a16:creationId xmlns:a16="http://schemas.microsoft.com/office/drawing/2014/main" id="{C41D2E78-EC7D-46ED-9DBB-53C2273B6CF3}"/>
                </a:ext>
              </a:extLst>
            </p:cNvPr>
            <p:cNvCxnSpPr>
              <a:cxnSpLocks/>
            </p:cNvCxnSpPr>
            <p:nvPr>
              <p:custDataLst>
                <p:tags r:id="rId46"/>
              </p:custDataLst>
            </p:nvPr>
          </p:nvCxnSpPr>
          <p:spPr>
            <a:xfrm rot="9338971">
              <a:off x="334241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0" name="PA_ 188">
              <a:extLst>
                <a:ext uri="{FF2B5EF4-FFF2-40B4-BE49-F238E27FC236}">
                  <a16:creationId xmlns:a16="http://schemas.microsoft.com/office/drawing/2014/main" id="{A087841A-1E24-4340-9732-728AE58701D6}"/>
                </a:ext>
              </a:extLst>
            </p:cNvPr>
            <p:cNvCxnSpPr>
              <a:cxnSpLocks/>
            </p:cNvCxnSpPr>
            <p:nvPr>
              <p:custDataLst>
                <p:tags r:id="rId47"/>
              </p:custDataLst>
            </p:nvPr>
          </p:nvCxnSpPr>
          <p:spPr>
            <a:xfrm rot="9386971">
              <a:off x="344434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1" name="PA_ 187">
              <a:extLst>
                <a:ext uri="{FF2B5EF4-FFF2-40B4-BE49-F238E27FC236}">
                  <a16:creationId xmlns:a16="http://schemas.microsoft.com/office/drawing/2014/main" id="{FB711192-827D-4499-AD54-B3E1AE99C14A}"/>
                </a:ext>
              </a:extLst>
            </p:cNvPr>
            <p:cNvCxnSpPr>
              <a:cxnSpLocks/>
            </p:cNvCxnSpPr>
            <p:nvPr>
              <p:custDataLst>
                <p:tags r:id="rId48"/>
              </p:custDataLst>
            </p:nvPr>
          </p:nvCxnSpPr>
          <p:spPr>
            <a:xfrm rot="9434971">
              <a:off x="354627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2" name="PA_ 188">
              <a:extLst>
                <a:ext uri="{FF2B5EF4-FFF2-40B4-BE49-F238E27FC236}">
                  <a16:creationId xmlns:a16="http://schemas.microsoft.com/office/drawing/2014/main" id="{10056289-C239-4906-B364-62468E602B50}"/>
                </a:ext>
              </a:extLst>
            </p:cNvPr>
            <p:cNvCxnSpPr>
              <a:cxnSpLocks/>
            </p:cNvCxnSpPr>
            <p:nvPr>
              <p:custDataLst>
                <p:tags r:id="rId49"/>
              </p:custDataLst>
            </p:nvPr>
          </p:nvCxnSpPr>
          <p:spPr>
            <a:xfrm rot="9482971">
              <a:off x="364820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3" name="PA_ 187">
              <a:extLst>
                <a:ext uri="{FF2B5EF4-FFF2-40B4-BE49-F238E27FC236}">
                  <a16:creationId xmlns:a16="http://schemas.microsoft.com/office/drawing/2014/main" id="{6474B74F-2997-48F3-9FFC-2557830CC797}"/>
                </a:ext>
              </a:extLst>
            </p:cNvPr>
            <p:cNvCxnSpPr>
              <a:cxnSpLocks/>
            </p:cNvCxnSpPr>
            <p:nvPr>
              <p:custDataLst>
                <p:tags r:id="rId50"/>
              </p:custDataLst>
            </p:nvPr>
          </p:nvCxnSpPr>
          <p:spPr>
            <a:xfrm rot="9530971">
              <a:off x="375012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4" name="PA_ 188">
              <a:extLst>
                <a:ext uri="{FF2B5EF4-FFF2-40B4-BE49-F238E27FC236}">
                  <a16:creationId xmlns:a16="http://schemas.microsoft.com/office/drawing/2014/main" id="{0C2F2388-BD94-4CE3-859D-28C67A6F4CF2}"/>
                </a:ext>
              </a:extLst>
            </p:cNvPr>
            <p:cNvCxnSpPr>
              <a:cxnSpLocks/>
            </p:cNvCxnSpPr>
            <p:nvPr>
              <p:custDataLst>
                <p:tags r:id="rId51"/>
              </p:custDataLst>
            </p:nvPr>
          </p:nvCxnSpPr>
          <p:spPr>
            <a:xfrm rot="9578971">
              <a:off x="385205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5" name="PA_ 187">
              <a:extLst>
                <a:ext uri="{FF2B5EF4-FFF2-40B4-BE49-F238E27FC236}">
                  <a16:creationId xmlns:a16="http://schemas.microsoft.com/office/drawing/2014/main" id="{ABC9ABA4-79D3-4D19-A888-F04DCF6B4C11}"/>
                </a:ext>
              </a:extLst>
            </p:cNvPr>
            <p:cNvCxnSpPr>
              <a:cxnSpLocks/>
            </p:cNvCxnSpPr>
            <p:nvPr>
              <p:custDataLst>
                <p:tags r:id="rId52"/>
              </p:custDataLst>
            </p:nvPr>
          </p:nvCxnSpPr>
          <p:spPr>
            <a:xfrm rot="9626971">
              <a:off x="395398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6" name="PA_ 188">
              <a:extLst>
                <a:ext uri="{FF2B5EF4-FFF2-40B4-BE49-F238E27FC236}">
                  <a16:creationId xmlns:a16="http://schemas.microsoft.com/office/drawing/2014/main" id="{8E9C42FC-830A-46C3-A239-ED0B702977D6}"/>
                </a:ext>
              </a:extLst>
            </p:cNvPr>
            <p:cNvCxnSpPr>
              <a:cxnSpLocks/>
            </p:cNvCxnSpPr>
            <p:nvPr>
              <p:custDataLst>
                <p:tags r:id="rId53"/>
              </p:custDataLst>
            </p:nvPr>
          </p:nvCxnSpPr>
          <p:spPr>
            <a:xfrm rot="9674971">
              <a:off x="405591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7" name="PA_ 187">
              <a:extLst>
                <a:ext uri="{FF2B5EF4-FFF2-40B4-BE49-F238E27FC236}">
                  <a16:creationId xmlns:a16="http://schemas.microsoft.com/office/drawing/2014/main" id="{115DE39F-D7CC-4FCA-9EA1-FCF3FA260D96}"/>
                </a:ext>
              </a:extLst>
            </p:cNvPr>
            <p:cNvCxnSpPr>
              <a:cxnSpLocks/>
            </p:cNvCxnSpPr>
            <p:nvPr>
              <p:custDataLst>
                <p:tags r:id="rId54"/>
              </p:custDataLst>
            </p:nvPr>
          </p:nvCxnSpPr>
          <p:spPr>
            <a:xfrm rot="9722971">
              <a:off x="415784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8" name="PA_ 188">
              <a:extLst>
                <a:ext uri="{FF2B5EF4-FFF2-40B4-BE49-F238E27FC236}">
                  <a16:creationId xmlns:a16="http://schemas.microsoft.com/office/drawing/2014/main" id="{2744D7B4-54B2-4897-90B7-DAAC0801C95E}"/>
                </a:ext>
              </a:extLst>
            </p:cNvPr>
            <p:cNvCxnSpPr>
              <a:cxnSpLocks/>
            </p:cNvCxnSpPr>
            <p:nvPr>
              <p:custDataLst>
                <p:tags r:id="rId55"/>
              </p:custDataLst>
            </p:nvPr>
          </p:nvCxnSpPr>
          <p:spPr>
            <a:xfrm rot="9770971">
              <a:off x="425977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9" name="PA_ 187">
              <a:extLst>
                <a:ext uri="{FF2B5EF4-FFF2-40B4-BE49-F238E27FC236}">
                  <a16:creationId xmlns:a16="http://schemas.microsoft.com/office/drawing/2014/main" id="{2D0B9E99-7641-4ECC-B447-2708623FFACA}"/>
                </a:ext>
              </a:extLst>
            </p:cNvPr>
            <p:cNvCxnSpPr>
              <a:cxnSpLocks/>
            </p:cNvCxnSpPr>
            <p:nvPr>
              <p:custDataLst>
                <p:tags r:id="rId56"/>
              </p:custDataLst>
            </p:nvPr>
          </p:nvCxnSpPr>
          <p:spPr>
            <a:xfrm rot="9818971">
              <a:off x="436170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0" name="PA_ 188">
              <a:extLst>
                <a:ext uri="{FF2B5EF4-FFF2-40B4-BE49-F238E27FC236}">
                  <a16:creationId xmlns:a16="http://schemas.microsoft.com/office/drawing/2014/main" id="{7D329C5E-79F4-4A93-9E13-02380964438F}"/>
                </a:ext>
              </a:extLst>
            </p:cNvPr>
            <p:cNvCxnSpPr>
              <a:cxnSpLocks/>
            </p:cNvCxnSpPr>
            <p:nvPr>
              <p:custDataLst>
                <p:tags r:id="rId57"/>
              </p:custDataLst>
            </p:nvPr>
          </p:nvCxnSpPr>
          <p:spPr>
            <a:xfrm rot="9866971">
              <a:off x="446363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1" name="PA_ 187">
              <a:extLst>
                <a:ext uri="{FF2B5EF4-FFF2-40B4-BE49-F238E27FC236}">
                  <a16:creationId xmlns:a16="http://schemas.microsoft.com/office/drawing/2014/main" id="{F7FD2040-C11E-431D-BF3B-7BDF3364D88E}"/>
                </a:ext>
              </a:extLst>
            </p:cNvPr>
            <p:cNvCxnSpPr>
              <a:cxnSpLocks/>
            </p:cNvCxnSpPr>
            <p:nvPr>
              <p:custDataLst>
                <p:tags r:id="rId58"/>
              </p:custDataLst>
            </p:nvPr>
          </p:nvCxnSpPr>
          <p:spPr>
            <a:xfrm rot="9914971">
              <a:off x="456556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2" name="PA_ 188">
              <a:extLst>
                <a:ext uri="{FF2B5EF4-FFF2-40B4-BE49-F238E27FC236}">
                  <a16:creationId xmlns:a16="http://schemas.microsoft.com/office/drawing/2014/main" id="{2623FFC3-D674-4408-9000-548CEF4AF89B}"/>
                </a:ext>
              </a:extLst>
            </p:cNvPr>
            <p:cNvCxnSpPr>
              <a:cxnSpLocks/>
            </p:cNvCxnSpPr>
            <p:nvPr>
              <p:custDataLst>
                <p:tags r:id="rId59"/>
              </p:custDataLst>
            </p:nvPr>
          </p:nvCxnSpPr>
          <p:spPr>
            <a:xfrm rot="9962971">
              <a:off x="466748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3" name="PA_ 187">
              <a:extLst>
                <a:ext uri="{FF2B5EF4-FFF2-40B4-BE49-F238E27FC236}">
                  <a16:creationId xmlns:a16="http://schemas.microsoft.com/office/drawing/2014/main" id="{6E7ACB0A-2D85-400C-BF71-90B2B54C0BCC}"/>
                </a:ext>
              </a:extLst>
            </p:cNvPr>
            <p:cNvCxnSpPr>
              <a:cxnSpLocks/>
            </p:cNvCxnSpPr>
            <p:nvPr>
              <p:custDataLst>
                <p:tags r:id="rId60"/>
              </p:custDataLst>
            </p:nvPr>
          </p:nvCxnSpPr>
          <p:spPr>
            <a:xfrm rot="10010971">
              <a:off x="476941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4" name="PA_ 188">
              <a:extLst>
                <a:ext uri="{FF2B5EF4-FFF2-40B4-BE49-F238E27FC236}">
                  <a16:creationId xmlns:a16="http://schemas.microsoft.com/office/drawing/2014/main" id="{A9B8BFB7-7B81-4B90-AD21-AC5C1FA9EA28}"/>
                </a:ext>
              </a:extLst>
            </p:cNvPr>
            <p:cNvCxnSpPr>
              <a:cxnSpLocks/>
            </p:cNvCxnSpPr>
            <p:nvPr>
              <p:custDataLst>
                <p:tags r:id="rId61"/>
              </p:custDataLst>
            </p:nvPr>
          </p:nvCxnSpPr>
          <p:spPr>
            <a:xfrm rot="10058971">
              <a:off x="487134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5" name="PA_ 187">
              <a:extLst>
                <a:ext uri="{FF2B5EF4-FFF2-40B4-BE49-F238E27FC236}">
                  <a16:creationId xmlns:a16="http://schemas.microsoft.com/office/drawing/2014/main" id="{F4CD0E66-3A0E-432D-8B8B-5070DF2731C5}"/>
                </a:ext>
              </a:extLst>
            </p:cNvPr>
            <p:cNvCxnSpPr>
              <a:cxnSpLocks/>
            </p:cNvCxnSpPr>
            <p:nvPr>
              <p:custDataLst>
                <p:tags r:id="rId62"/>
              </p:custDataLst>
            </p:nvPr>
          </p:nvCxnSpPr>
          <p:spPr>
            <a:xfrm rot="10106971">
              <a:off x="497327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6" name="PA_ 188">
              <a:extLst>
                <a:ext uri="{FF2B5EF4-FFF2-40B4-BE49-F238E27FC236}">
                  <a16:creationId xmlns:a16="http://schemas.microsoft.com/office/drawing/2014/main" id="{B767AC75-929F-4E84-9C81-26B01D88576A}"/>
                </a:ext>
              </a:extLst>
            </p:cNvPr>
            <p:cNvCxnSpPr>
              <a:cxnSpLocks/>
            </p:cNvCxnSpPr>
            <p:nvPr>
              <p:custDataLst>
                <p:tags r:id="rId63"/>
              </p:custDataLst>
            </p:nvPr>
          </p:nvCxnSpPr>
          <p:spPr>
            <a:xfrm rot="10154971">
              <a:off x="507520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7" name="PA_ 187">
              <a:extLst>
                <a:ext uri="{FF2B5EF4-FFF2-40B4-BE49-F238E27FC236}">
                  <a16:creationId xmlns:a16="http://schemas.microsoft.com/office/drawing/2014/main" id="{720C8C8F-5436-479F-8FD7-8E12126C39A8}"/>
                </a:ext>
              </a:extLst>
            </p:cNvPr>
            <p:cNvCxnSpPr>
              <a:cxnSpLocks/>
            </p:cNvCxnSpPr>
            <p:nvPr>
              <p:custDataLst>
                <p:tags r:id="rId64"/>
              </p:custDataLst>
            </p:nvPr>
          </p:nvCxnSpPr>
          <p:spPr>
            <a:xfrm rot="10202971">
              <a:off x="517713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8" name="PA_ 188">
              <a:extLst>
                <a:ext uri="{FF2B5EF4-FFF2-40B4-BE49-F238E27FC236}">
                  <a16:creationId xmlns:a16="http://schemas.microsoft.com/office/drawing/2014/main" id="{3CC33A34-5DA8-440B-9619-DE73A8121333}"/>
                </a:ext>
              </a:extLst>
            </p:cNvPr>
            <p:cNvCxnSpPr>
              <a:cxnSpLocks/>
            </p:cNvCxnSpPr>
            <p:nvPr>
              <p:custDataLst>
                <p:tags r:id="rId65"/>
              </p:custDataLst>
            </p:nvPr>
          </p:nvCxnSpPr>
          <p:spPr>
            <a:xfrm rot="10250971">
              <a:off x="527906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9" name="PA_ 187">
              <a:extLst>
                <a:ext uri="{FF2B5EF4-FFF2-40B4-BE49-F238E27FC236}">
                  <a16:creationId xmlns:a16="http://schemas.microsoft.com/office/drawing/2014/main" id="{54C47487-D05E-4351-A166-8CAEA634BA55}"/>
                </a:ext>
              </a:extLst>
            </p:cNvPr>
            <p:cNvCxnSpPr>
              <a:cxnSpLocks/>
            </p:cNvCxnSpPr>
            <p:nvPr>
              <p:custDataLst>
                <p:tags r:id="rId66"/>
              </p:custDataLst>
            </p:nvPr>
          </p:nvCxnSpPr>
          <p:spPr>
            <a:xfrm rot="10298971">
              <a:off x="538099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0" name="PA_ 188">
              <a:extLst>
                <a:ext uri="{FF2B5EF4-FFF2-40B4-BE49-F238E27FC236}">
                  <a16:creationId xmlns:a16="http://schemas.microsoft.com/office/drawing/2014/main" id="{71A7DFCA-3E24-4201-B9B8-3C7FBCA32E1B}"/>
                </a:ext>
              </a:extLst>
            </p:cNvPr>
            <p:cNvCxnSpPr>
              <a:cxnSpLocks/>
            </p:cNvCxnSpPr>
            <p:nvPr>
              <p:custDataLst>
                <p:tags r:id="rId67"/>
              </p:custDataLst>
            </p:nvPr>
          </p:nvCxnSpPr>
          <p:spPr>
            <a:xfrm rot="10346971">
              <a:off x="548291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1" name="PA_ 187">
              <a:extLst>
                <a:ext uri="{FF2B5EF4-FFF2-40B4-BE49-F238E27FC236}">
                  <a16:creationId xmlns:a16="http://schemas.microsoft.com/office/drawing/2014/main" id="{C4F3293F-0720-436B-A448-F3C2A61BAEE3}"/>
                </a:ext>
              </a:extLst>
            </p:cNvPr>
            <p:cNvCxnSpPr>
              <a:cxnSpLocks/>
            </p:cNvCxnSpPr>
            <p:nvPr>
              <p:custDataLst>
                <p:tags r:id="rId68"/>
              </p:custDataLst>
            </p:nvPr>
          </p:nvCxnSpPr>
          <p:spPr>
            <a:xfrm rot="10394971">
              <a:off x="558484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2" name="PA_ 188">
              <a:extLst>
                <a:ext uri="{FF2B5EF4-FFF2-40B4-BE49-F238E27FC236}">
                  <a16:creationId xmlns:a16="http://schemas.microsoft.com/office/drawing/2014/main" id="{B1353B14-ECEB-4F83-9DB8-980990737A2F}"/>
                </a:ext>
              </a:extLst>
            </p:cNvPr>
            <p:cNvCxnSpPr>
              <a:cxnSpLocks/>
            </p:cNvCxnSpPr>
            <p:nvPr>
              <p:custDataLst>
                <p:tags r:id="rId69"/>
              </p:custDataLst>
            </p:nvPr>
          </p:nvCxnSpPr>
          <p:spPr>
            <a:xfrm rot="10442971">
              <a:off x="568677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3" name="PA_ 187">
              <a:extLst>
                <a:ext uri="{FF2B5EF4-FFF2-40B4-BE49-F238E27FC236}">
                  <a16:creationId xmlns:a16="http://schemas.microsoft.com/office/drawing/2014/main" id="{2EB7A4A5-81D7-4219-BDD4-80A01D9E2BC0}"/>
                </a:ext>
              </a:extLst>
            </p:cNvPr>
            <p:cNvCxnSpPr>
              <a:cxnSpLocks/>
            </p:cNvCxnSpPr>
            <p:nvPr>
              <p:custDataLst>
                <p:tags r:id="rId70"/>
              </p:custDataLst>
            </p:nvPr>
          </p:nvCxnSpPr>
          <p:spPr>
            <a:xfrm rot="10490971">
              <a:off x="578870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4" name="PA_ 188">
              <a:extLst>
                <a:ext uri="{FF2B5EF4-FFF2-40B4-BE49-F238E27FC236}">
                  <a16:creationId xmlns:a16="http://schemas.microsoft.com/office/drawing/2014/main" id="{B65D632F-3729-4762-B1CF-4C7837F8ADC1}"/>
                </a:ext>
              </a:extLst>
            </p:cNvPr>
            <p:cNvCxnSpPr>
              <a:cxnSpLocks/>
            </p:cNvCxnSpPr>
            <p:nvPr>
              <p:custDataLst>
                <p:tags r:id="rId71"/>
              </p:custDataLst>
            </p:nvPr>
          </p:nvCxnSpPr>
          <p:spPr>
            <a:xfrm rot="10538971">
              <a:off x="589063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5" name="PA_ 187">
              <a:extLst>
                <a:ext uri="{FF2B5EF4-FFF2-40B4-BE49-F238E27FC236}">
                  <a16:creationId xmlns:a16="http://schemas.microsoft.com/office/drawing/2014/main" id="{175ACB4E-538A-4539-A64C-C40AB05BA324}"/>
                </a:ext>
              </a:extLst>
            </p:cNvPr>
            <p:cNvCxnSpPr>
              <a:cxnSpLocks/>
            </p:cNvCxnSpPr>
            <p:nvPr>
              <p:custDataLst>
                <p:tags r:id="rId72"/>
              </p:custDataLst>
            </p:nvPr>
          </p:nvCxnSpPr>
          <p:spPr>
            <a:xfrm rot="10586971">
              <a:off x="599256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6" name="PA_ 188">
              <a:extLst>
                <a:ext uri="{FF2B5EF4-FFF2-40B4-BE49-F238E27FC236}">
                  <a16:creationId xmlns:a16="http://schemas.microsoft.com/office/drawing/2014/main" id="{CDB18941-552D-48A2-AA48-8DA4F7E87F7B}"/>
                </a:ext>
              </a:extLst>
            </p:cNvPr>
            <p:cNvCxnSpPr>
              <a:cxnSpLocks/>
            </p:cNvCxnSpPr>
            <p:nvPr>
              <p:custDataLst>
                <p:tags r:id="rId73"/>
              </p:custDataLst>
            </p:nvPr>
          </p:nvCxnSpPr>
          <p:spPr>
            <a:xfrm rot="10634971">
              <a:off x="609449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7" name="PA_ 187">
              <a:extLst>
                <a:ext uri="{FF2B5EF4-FFF2-40B4-BE49-F238E27FC236}">
                  <a16:creationId xmlns:a16="http://schemas.microsoft.com/office/drawing/2014/main" id="{6C5C5156-7656-4BD3-97CC-86148F1B3688}"/>
                </a:ext>
              </a:extLst>
            </p:cNvPr>
            <p:cNvCxnSpPr>
              <a:cxnSpLocks/>
            </p:cNvCxnSpPr>
            <p:nvPr>
              <p:custDataLst>
                <p:tags r:id="rId74"/>
              </p:custDataLst>
            </p:nvPr>
          </p:nvCxnSpPr>
          <p:spPr>
            <a:xfrm rot="10682971">
              <a:off x="619642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8" name="PA_ 188">
              <a:extLst>
                <a:ext uri="{FF2B5EF4-FFF2-40B4-BE49-F238E27FC236}">
                  <a16:creationId xmlns:a16="http://schemas.microsoft.com/office/drawing/2014/main" id="{7C983407-F06D-4F00-8E19-85533CDB14C5}"/>
                </a:ext>
              </a:extLst>
            </p:cNvPr>
            <p:cNvCxnSpPr>
              <a:cxnSpLocks/>
            </p:cNvCxnSpPr>
            <p:nvPr>
              <p:custDataLst>
                <p:tags r:id="rId75"/>
              </p:custDataLst>
            </p:nvPr>
          </p:nvCxnSpPr>
          <p:spPr>
            <a:xfrm rot="10730971">
              <a:off x="629835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9" name="PA_ 187">
              <a:extLst>
                <a:ext uri="{FF2B5EF4-FFF2-40B4-BE49-F238E27FC236}">
                  <a16:creationId xmlns:a16="http://schemas.microsoft.com/office/drawing/2014/main" id="{EAA6F7CE-0D76-4705-B6FD-DD95565FE8AE}"/>
                </a:ext>
              </a:extLst>
            </p:cNvPr>
            <p:cNvCxnSpPr>
              <a:cxnSpLocks/>
            </p:cNvCxnSpPr>
            <p:nvPr>
              <p:custDataLst>
                <p:tags r:id="rId76"/>
              </p:custDataLst>
            </p:nvPr>
          </p:nvCxnSpPr>
          <p:spPr>
            <a:xfrm rot="10778971">
              <a:off x="640027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0" name="PA_ 188">
              <a:extLst>
                <a:ext uri="{FF2B5EF4-FFF2-40B4-BE49-F238E27FC236}">
                  <a16:creationId xmlns:a16="http://schemas.microsoft.com/office/drawing/2014/main" id="{B6130560-5547-493F-A236-8A31DBB122BC}"/>
                </a:ext>
              </a:extLst>
            </p:cNvPr>
            <p:cNvCxnSpPr>
              <a:cxnSpLocks/>
            </p:cNvCxnSpPr>
            <p:nvPr>
              <p:custDataLst>
                <p:tags r:id="rId77"/>
              </p:custDataLst>
            </p:nvPr>
          </p:nvCxnSpPr>
          <p:spPr>
            <a:xfrm rot="10826971">
              <a:off x="650220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1" name="PA_ 187">
              <a:extLst>
                <a:ext uri="{FF2B5EF4-FFF2-40B4-BE49-F238E27FC236}">
                  <a16:creationId xmlns:a16="http://schemas.microsoft.com/office/drawing/2014/main" id="{F61604C0-9367-4246-9044-3C3E89BFEE85}"/>
                </a:ext>
              </a:extLst>
            </p:cNvPr>
            <p:cNvCxnSpPr>
              <a:cxnSpLocks/>
            </p:cNvCxnSpPr>
            <p:nvPr>
              <p:custDataLst>
                <p:tags r:id="rId78"/>
              </p:custDataLst>
            </p:nvPr>
          </p:nvCxnSpPr>
          <p:spPr>
            <a:xfrm rot="10874971">
              <a:off x="660413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2" name="PA_ 188">
              <a:extLst>
                <a:ext uri="{FF2B5EF4-FFF2-40B4-BE49-F238E27FC236}">
                  <a16:creationId xmlns:a16="http://schemas.microsoft.com/office/drawing/2014/main" id="{14ED93D0-3BF1-46B1-AC97-8ECC56AC6184}"/>
                </a:ext>
              </a:extLst>
            </p:cNvPr>
            <p:cNvCxnSpPr>
              <a:cxnSpLocks/>
            </p:cNvCxnSpPr>
            <p:nvPr>
              <p:custDataLst>
                <p:tags r:id="rId79"/>
              </p:custDataLst>
            </p:nvPr>
          </p:nvCxnSpPr>
          <p:spPr>
            <a:xfrm rot="10922971">
              <a:off x="670606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3" name="PA_ 187">
              <a:extLst>
                <a:ext uri="{FF2B5EF4-FFF2-40B4-BE49-F238E27FC236}">
                  <a16:creationId xmlns:a16="http://schemas.microsoft.com/office/drawing/2014/main" id="{A0A7EE96-19FB-4C22-95F7-1518B5894A36}"/>
                </a:ext>
              </a:extLst>
            </p:cNvPr>
            <p:cNvCxnSpPr>
              <a:cxnSpLocks/>
            </p:cNvCxnSpPr>
            <p:nvPr>
              <p:custDataLst>
                <p:tags r:id="rId80"/>
              </p:custDataLst>
            </p:nvPr>
          </p:nvCxnSpPr>
          <p:spPr>
            <a:xfrm rot="10970971">
              <a:off x="680799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4" name="PA_ 188">
              <a:extLst>
                <a:ext uri="{FF2B5EF4-FFF2-40B4-BE49-F238E27FC236}">
                  <a16:creationId xmlns:a16="http://schemas.microsoft.com/office/drawing/2014/main" id="{F81A7C1C-61AE-46CA-B986-C7CFFBAB5F79}"/>
                </a:ext>
              </a:extLst>
            </p:cNvPr>
            <p:cNvCxnSpPr>
              <a:cxnSpLocks/>
            </p:cNvCxnSpPr>
            <p:nvPr>
              <p:custDataLst>
                <p:tags r:id="rId81"/>
              </p:custDataLst>
            </p:nvPr>
          </p:nvCxnSpPr>
          <p:spPr>
            <a:xfrm rot="11018971">
              <a:off x="690992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5" name="PA_ 187">
              <a:extLst>
                <a:ext uri="{FF2B5EF4-FFF2-40B4-BE49-F238E27FC236}">
                  <a16:creationId xmlns:a16="http://schemas.microsoft.com/office/drawing/2014/main" id="{3B045C80-0083-47FD-BE52-9E4DE98BECDE}"/>
                </a:ext>
              </a:extLst>
            </p:cNvPr>
            <p:cNvCxnSpPr>
              <a:cxnSpLocks/>
            </p:cNvCxnSpPr>
            <p:nvPr>
              <p:custDataLst>
                <p:tags r:id="rId82"/>
              </p:custDataLst>
            </p:nvPr>
          </p:nvCxnSpPr>
          <p:spPr>
            <a:xfrm rot="11066971">
              <a:off x="701185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6" name="PA_ 188">
              <a:extLst>
                <a:ext uri="{FF2B5EF4-FFF2-40B4-BE49-F238E27FC236}">
                  <a16:creationId xmlns:a16="http://schemas.microsoft.com/office/drawing/2014/main" id="{3B6386F9-D2B4-4669-8C88-13720CCC9AE2}"/>
                </a:ext>
              </a:extLst>
            </p:cNvPr>
            <p:cNvCxnSpPr>
              <a:cxnSpLocks/>
            </p:cNvCxnSpPr>
            <p:nvPr>
              <p:custDataLst>
                <p:tags r:id="rId83"/>
              </p:custDataLst>
            </p:nvPr>
          </p:nvCxnSpPr>
          <p:spPr>
            <a:xfrm rot="11114971">
              <a:off x="711378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7" name="PA_ 187">
              <a:extLst>
                <a:ext uri="{FF2B5EF4-FFF2-40B4-BE49-F238E27FC236}">
                  <a16:creationId xmlns:a16="http://schemas.microsoft.com/office/drawing/2014/main" id="{9D201BBF-B002-48A6-9E88-8FC218601E78}"/>
                </a:ext>
              </a:extLst>
            </p:cNvPr>
            <p:cNvCxnSpPr>
              <a:cxnSpLocks/>
            </p:cNvCxnSpPr>
            <p:nvPr>
              <p:custDataLst>
                <p:tags r:id="rId84"/>
              </p:custDataLst>
            </p:nvPr>
          </p:nvCxnSpPr>
          <p:spPr>
            <a:xfrm rot="11162971">
              <a:off x="721571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8" name="PA_ 188">
              <a:extLst>
                <a:ext uri="{FF2B5EF4-FFF2-40B4-BE49-F238E27FC236}">
                  <a16:creationId xmlns:a16="http://schemas.microsoft.com/office/drawing/2014/main" id="{96645163-6123-4EDC-84B8-EA919A69D7F2}"/>
                </a:ext>
              </a:extLst>
            </p:cNvPr>
            <p:cNvCxnSpPr>
              <a:cxnSpLocks/>
            </p:cNvCxnSpPr>
            <p:nvPr>
              <p:custDataLst>
                <p:tags r:id="rId85"/>
              </p:custDataLst>
            </p:nvPr>
          </p:nvCxnSpPr>
          <p:spPr>
            <a:xfrm rot="11210971">
              <a:off x="731763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9" name="PA_ 187">
              <a:extLst>
                <a:ext uri="{FF2B5EF4-FFF2-40B4-BE49-F238E27FC236}">
                  <a16:creationId xmlns:a16="http://schemas.microsoft.com/office/drawing/2014/main" id="{417367CC-9AD7-437D-A505-43F9403F2146}"/>
                </a:ext>
              </a:extLst>
            </p:cNvPr>
            <p:cNvCxnSpPr>
              <a:cxnSpLocks/>
            </p:cNvCxnSpPr>
            <p:nvPr>
              <p:custDataLst>
                <p:tags r:id="rId86"/>
              </p:custDataLst>
            </p:nvPr>
          </p:nvCxnSpPr>
          <p:spPr>
            <a:xfrm rot="11258971">
              <a:off x="741956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0" name="PA_ 188">
              <a:extLst>
                <a:ext uri="{FF2B5EF4-FFF2-40B4-BE49-F238E27FC236}">
                  <a16:creationId xmlns:a16="http://schemas.microsoft.com/office/drawing/2014/main" id="{45C46FB2-A5D1-4FE9-A664-5F86DC756E3B}"/>
                </a:ext>
              </a:extLst>
            </p:cNvPr>
            <p:cNvCxnSpPr>
              <a:cxnSpLocks/>
            </p:cNvCxnSpPr>
            <p:nvPr>
              <p:custDataLst>
                <p:tags r:id="rId87"/>
              </p:custDataLst>
            </p:nvPr>
          </p:nvCxnSpPr>
          <p:spPr>
            <a:xfrm rot="11306971">
              <a:off x="752149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1" name="PA_ 187">
              <a:extLst>
                <a:ext uri="{FF2B5EF4-FFF2-40B4-BE49-F238E27FC236}">
                  <a16:creationId xmlns:a16="http://schemas.microsoft.com/office/drawing/2014/main" id="{F08B540E-2318-4861-B59A-81B7A497AD24}"/>
                </a:ext>
              </a:extLst>
            </p:cNvPr>
            <p:cNvCxnSpPr>
              <a:cxnSpLocks/>
            </p:cNvCxnSpPr>
            <p:nvPr>
              <p:custDataLst>
                <p:tags r:id="rId88"/>
              </p:custDataLst>
            </p:nvPr>
          </p:nvCxnSpPr>
          <p:spPr>
            <a:xfrm rot="11354971">
              <a:off x="762342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2" name="PA_ 188">
              <a:extLst>
                <a:ext uri="{FF2B5EF4-FFF2-40B4-BE49-F238E27FC236}">
                  <a16:creationId xmlns:a16="http://schemas.microsoft.com/office/drawing/2014/main" id="{0F7B1AF0-5893-4191-891D-B1588C15E908}"/>
                </a:ext>
              </a:extLst>
            </p:cNvPr>
            <p:cNvCxnSpPr>
              <a:cxnSpLocks/>
            </p:cNvCxnSpPr>
            <p:nvPr>
              <p:custDataLst>
                <p:tags r:id="rId89"/>
              </p:custDataLst>
            </p:nvPr>
          </p:nvCxnSpPr>
          <p:spPr>
            <a:xfrm rot="11402971">
              <a:off x="772535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3" name="PA_ 187">
              <a:extLst>
                <a:ext uri="{FF2B5EF4-FFF2-40B4-BE49-F238E27FC236}">
                  <a16:creationId xmlns:a16="http://schemas.microsoft.com/office/drawing/2014/main" id="{796B38DD-E636-49AC-B5D3-D116E065B776}"/>
                </a:ext>
              </a:extLst>
            </p:cNvPr>
            <p:cNvCxnSpPr>
              <a:cxnSpLocks/>
            </p:cNvCxnSpPr>
            <p:nvPr>
              <p:custDataLst>
                <p:tags r:id="rId90"/>
              </p:custDataLst>
            </p:nvPr>
          </p:nvCxnSpPr>
          <p:spPr>
            <a:xfrm rot="11450971">
              <a:off x="782728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4" name="PA_ 188">
              <a:extLst>
                <a:ext uri="{FF2B5EF4-FFF2-40B4-BE49-F238E27FC236}">
                  <a16:creationId xmlns:a16="http://schemas.microsoft.com/office/drawing/2014/main" id="{6B6FD5BC-F033-49B8-AB4B-248B6EB6BC00}"/>
                </a:ext>
              </a:extLst>
            </p:cNvPr>
            <p:cNvCxnSpPr>
              <a:cxnSpLocks/>
            </p:cNvCxnSpPr>
            <p:nvPr>
              <p:custDataLst>
                <p:tags r:id="rId91"/>
              </p:custDataLst>
            </p:nvPr>
          </p:nvCxnSpPr>
          <p:spPr>
            <a:xfrm rot="11498971">
              <a:off x="792921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5" name="PA_ 187">
              <a:extLst>
                <a:ext uri="{FF2B5EF4-FFF2-40B4-BE49-F238E27FC236}">
                  <a16:creationId xmlns:a16="http://schemas.microsoft.com/office/drawing/2014/main" id="{FA7F9C3F-98EC-4685-8670-1A997A32C4E9}"/>
                </a:ext>
              </a:extLst>
            </p:cNvPr>
            <p:cNvCxnSpPr>
              <a:cxnSpLocks/>
            </p:cNvCxnSpPr>
            <p:nvPr>
              <p:custDataLst>
                <p:tags r:id="rId92"/>
              </p:custDataLst>
            </p:nvPr>
          </p:nvCxnSpPr>
          <p:spPr>
            <a:xfrm rot="11546971">
              <a:off x="803114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6" name="PA_ 188">
              <a:extLst>
                <a:ext uri="{FF2B5EF4-FFF2-40B4-BE49-F238E27FC236}">
                  <a16:creationId xmlns:a16="http://schemas.microsoft.com/office/drawing/2014/main" id="{FC3DB533-7246-43DE-A8FC-D004AAE7B434}"/>
                </a:ext>
              </a:extLst>
            </p:cNvPr>
            <p:cNvCxnSpPr>
              <a:cxnSpLocks/>
            </p:cNvCxnSpPr>
            <p:nvPr>
              <p:custDataLst>
                <p:tags r:id="rId93"/>
              </p:custDataLst>
            </p:nvPr>
          </p:nvCxnSpPr>
          <p:spPr>
            <a:xfrm rot="11594971">
              <a:off x="813306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7" name="PA_ 187">
              <a:extLst>
                <a:ext uri="{FF2B5EF4-FFF2-40B4-BE49-F238E27FC236}">
                  <a16:creationId xmlns:a16="http://schemas.microsoft.com/office/drawing/2014/main" id="{4AF56305-7480-4F3E-A484-F629C0A28A6D}"/>
                </a:ext>
              </a:extLst>
            </p:cNvPr>
            <p:cNvCxnSpPr>
              <a:cxnSpLocks/>
            </p:cNvCxnSpPr>
            <p:nvPr>
              <p:custDataLst>
                <p:tags r:id="rId94"/>
              </p:custDataLst>
            </p:nvPr>
          </p:nvCxnSpPr>
          <p:spPr>
            <a:xfrm rot="11642971">
              <a:off x="823499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8" name="PA_ 188">
              <a:extLst>
                <a:ext uri="{FF2B5EF4-FFF2-40B4-BE49-F238E27FC236}">
                  <a16:creationId xmlns:a16="http://schemas.microsoft.com/office/drawing/2014/main" id="{38DCC26D-300B-4F80-9440-9679E13B5A62}"/>
                </a:ext>
              </a:extLst>
            </p:cNvPr>
            <p:cNvCxnSpPr>
              <a:cxnSpLocks/>
            </p:cNvCxnSpPr>
            <p:nvPr>
              <p:custDataLst>
                <p:tags r:id="rId95"/>
              </p:custDataLst>
            </p:nvPr>
          </p:nvCxnSpPr>
          <p:spPr>
            <a:xfrm rot="11690971">
              <a:off x="833692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9" name="PA_ 187">
              <a:extLst>
                <a:ext uri="{FF2B5EF4-FFF2-40B4-BE49-F238E27FC236}">
                  <a16:creationId xmlns:a16="http://schemas.microsoft.com/office/drawing/2014/main" id="{5BF5A202-0C36-403E-9E07-08B6EE751988}"/>
                </a:ext>
              </a:extLst>
            </p:cNvPr>
            <p:cNvCxnSpPr>
              <a:cxnSpLocks/>
            </p:cNvCxnSpPr>
            <p:nvPr>
              <p:custDataLst>
                <p:tags r:id="rId96"/>
              </p:custDataLst>
            </p:nvPr>
          </p:nvCxnSpPr>
          <p:spPr>
            <a:xfrm rot="11738971">
              <a:off x="843885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0" name="PA_ 188">
              <a:extLst>
                <a:ext uri="{FF2B5EF4-FFF2-40B4-BE49-F238E27FC236}">
                  <a16:creationId xmlns:a16="http://schemas.microsoft.com/office/drawing/2014/main" id="{14852546-F9BF-4A57-8DA9-E1D8EB839B42}"/>
                </a:ext>
              </a:extLst>
            </p:cNvPr>
            <p:cNvCxnSpPr>
              <a:cxnSpLocks/>
            </p:cNvCxnSpPr>
            <p:nvPr>
              <p:custDataLst>
                <p:tags r:id="rId97"/>
              </p:custDataLst>
            </p:nvPr>
          </p:nvCxnSpPr>
          <p:spPr>
            <a:xfrm rot="11786971">
              <a:off x="854078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1" name="PA_ 187">
              <a:extLst>
                <a:ext uri="{FF2B5EF4-FFF2-40B4-BE49-F238E27FC236}">
                  <a16:creationId xmlns:a16="http://schemas.microsoft.com/office/drawing/2014/main" id="{30EFCE88-B06A-45D7-83A6-C484DF1A49FD}"/>
                </a:ext>
              </a:extLst>
            </p:cNvPr>
            <p:cNvCxnSpPr>
              <a:cxnSpLocks/>
            </p:cNvCxnSpPr>
            <p:nvPr>
              <p:custDataLst>
                <p:tags r:id="rId98"/>
              </p:custDataLst>
            </p:nvPr>
          </p:nvCxnSpPr>
          <p:spPr>
            <a:xfrm rot="11834971">
              <a:off x="864271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2" name="PA_ 188">
              <a:extLst>
                <a:ext uri="{FF2B5EF4-FFF2-40B4-BE49-F238E27FC236}">
                  <a16:creationId xmlns:a16="http://schemas.microsoft.com/office/drawing/2014/main" id="{1DBE8126-F528-43BE-8FF1-4D06E18992D3}"/>
                </a:ext>
              </a:extLst>
            </p:cNvPr>
            <p:cNvCxnSpPr>
              <a:cxnSpLocks/>
            </p:cNvCxnSpPr>
            <p:nvPr>
              <p:custDataLst>
                <p:tags r:id="rId99"/>
              </p:custDataLst>
            </p:nvPr>
          </p:nvCxnSpPr>
          <p:spPr>
            <a:xfrm rot="11882971">
              <a:off x="874464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3" name="PA_ 187">
              <a:extLst>
                <a:ext uri="{FF2B5EF4-FFF2-40B4-BE49-F238E27FC236}">
                  <a16:creationId xmlns:a16="http://schemas.microsoft.com/office/drawing/2014/main" id="{76D7FE34-DDB1-449D-AE70-7C71A7371CD1}"/>
                </a:ext>
              </a:extLst>
            </p:cNvPr>
            <p:cNvCxnSpPr>
              <a:cxnSpLocks/>
            </p:cNvCxnSpPr>
            <p:nvPr>
              <p:custDataLst>
                <p:tags r:id="rId100"/>
              </p:custDataLst>
            </p:nvPr>
          </p:nvCxnSpPr>
          <p:spPr>
            <a:xfrm rot="11930971">
              <a:off x="884657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4" name="PA_ 188">
              <a:extLst>
                <a:ext uri="{FF2B5EF4-FFF2-40B4-BE49-F238E27FC236}">
                  <a16:creationId xmlns:a16="http://schemas.microsoft.com/office/drawing/2014/main" id="{E3E4CD66-1D32-4EA7-9972-E9DE91C74E82}"/>
                </a:ext>
              </a:extLst>
            </p:cNvPr>
            <p:cNvCxnSpPr>
              <a:cxnSpLocks/>
            </p:cNvCxnSpPr>
            <p:nvPr>
              <p:custDataLst>
                <p:tags r:id="rId101"/>
              </p:custDataLst>
            </p:nvPr>
          </p:nvCxnSpPr>
          <p:spPr>
            <a:xfrm rot="11978971">
              <a:off x="894849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5" name="PA_ 187">
              <a:extLst>
                <a:ext uri="{FF2B5EF4-FFF2-40B4-BE49-F238E27FC236}">
                  <a16:creationId xmlns:a16="http://schemas.microsoft.com/office/drawing/2014/main" id="{50F5B2D8-EBFB-4A1D-A28E-76DC90585FE4}"/>
                </a:ext>
              </a:extLst>
            </p:cNvPr>
            <p:cNvCxnSpPr>
              <a:cxnSpLocks/>
            </p:cNvCxnSpPr>
            <p:nvPr>
              <p:custDataLst>
                <p:tags r:id="rId102"/>
              </p:custDataLst>
            </p:nvPr>
          </p:nvCxnSpPr>
          <p:spPr>
            <a:xfrm rot="12026971">
              <a:off x="905042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6" name="PA_ 188">
              <a:extLst>
                <a:ext uri="{FF2B5EF4-FFF2-40B4-BE49-F238E27FC236}">
                  <a16:creationId xmlns:a16="http://schemas.microsoft.com/office/drawing/2014/main" id="{70585DBC-981C-49B3-B1B3-B8576A15127C}"/>
                </a:ext>
              </a:extLst>
            </p:cNvPr>
            <p:cNvCxnSpPr>
              <a:cxnSpLocks/>
            </p:cNvCxnSpPr>
            <p:nvPr>
              <p:custDataLst>
                <p:tags r:id="rId103"/>
              </p:custDataLst>
            </p:nvPr>
          </p:nvCxnSpPr>
          <p:spPr>
            <a:xfrm rot="12074971">
              <a:off x="915235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7" name="PA_ 187">
              <a:extLst>
                <a:ext uri="{FF2B5EF4-FFF2-40B4-BE49-F238E27FC236}">
                  <a16:creationId xmlns:a16="http://schemas.microsoft.com/office/drawing/2014/main" id="{E5D64BDF-862E-4813-96F7-AF6C39D19A4F}"/>
                </a:ext>
              </a:extLst>
            </p:cNvPr>
            <p:cNvCxnSpPr>
              <a:cxnSpLocks/>
            </p:cNvCxnSpPr>
            <p:nvPr>
              <p:custDataLst>
                <p:tags r:id="rId104"/>
              </p:custDataLst>
            </p:nvPr>
          </p:nvCxnSpPr>
          <p:spPr>
            <a:xfrm rot="12122971">
              <a:off x="925428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8" name="PA_ 188">
              <a:extLst>
                <a:ext uri="{FF2B5EF4-FFF2-40B4-BE49-F238E27FC236}">
                  <a16:creationId xmlns:a16="http://schemas.microsoft.com/office/drawing/2014/main" id="{0422980A-0ED7-482E-BA36-3B451EDA70E7}"/>
                </a:ext>
              </a:extLst>
            </p:cNvPr>
            <p:cNvCxnSpPr>
              <a:cxnSpLocks/>
            </p:cNvCxnSpPr>
            <p:nvPr>
              <p:custDataLst>
                <p:tags r:id="rId105"/>
              </p:custDataLst>
            </p:nvPr>
          </p:nvCxnSpPr>
          <p:spPr>
            <a:xfrm rot="12170971">
              <a:off x="935621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9" name="PA_ 187">
              <a:extLst>
                <a:ext uri="{FF2B5EF4-FFF2-40B4-BE49-F238E27FC236}">
                  <a16:creationId xmlns:a16="http://schemas.microsoft.com/office/drawing/2014/main" id="{DD20136F-B0E8-45DE-9343-D0D4EAEB9B41}"/>
                </a:ext>
              </a:extLst>
            </p:cNvPr>
            <p:cNvCxnSpPr>
              <a:cxnSpLocks/>
            </p:cNvCxnSpPr>
            <p:nvPr>
              <p:custDataLst>
                <p:tags r:id="rId106"/>
              </p:custDataLst>
            </p:nvPr>
          </p:nvCxnSpPr>
          <p:spPr>
            <a:xfrm rot="12218971">
              <a:off x="945814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0" name="PA_ 188">
              <a:extLst>
                <a:ext uri="{FF2B5EF4-FFF2-40B4-BE49-F238E27FC236}">
                  <a16:creationId xmlns:a16="http://schemas.microsoft.com/office/drawing/2014/main" id="{B0AA7A25-5675-4CD3-9E36-969D9AEF9AB9}"/>
                </a:ext>
              </a:extLst>
            </p:cNvPr>
            <p:cNvCxnSpPr>
              <a:cxnSpLocks/>
            </p:cNvCxnSpPr>
            <p:nvPr>
              <p:custDataLst>
                <p:tags r:id="rId107"/>
              </p:custDataLst>
            </p:nvPr>
          </p:nvCxnSpPr>
          <p:spPr>
            <a:xfrm rot="12266971">
              <a:off x="956007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1" name="PA_ 187">
              <a:extLst>
                <a:ext uri="{FF2B5EF4-FFF2-40B4-BE49-F238E27FC236}">
                  <a16:creationId xmlns:a16="http://schemas.microsoft.com/office/drawing/2014/main" id="{60C9F8C2-194B-42F2-B83F-4F4407215298}"/>
                </a:ext>
              </a:extLst>
            </p:cNvPr>
            <p:cNvCxnSpPr>
              <a:cxnSpLocks/>
            </p:cNvCxnSpPr>
            <p:nvPr>
              <p:custDataLst>
                <p:tags r:id="rId108"/>
              </p:custDataLst>
            </p:nvPr>
          </p:nvCxnSpPr>
          <p:spPr>
            <a:xfrm rot="12314971">
              <a:off x="966200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2" name="PA_ 188">
              <a:extLst>
                <a:ext uri="{FF2B5EF4-FFF2-40B4-BE49-F238E27FC236}">
                  <a16:creationId xmlns:a16="http://schemas.microsoft.com/office/drawing/2014/main" id="{32DD0169-C4BB-4E08-8724-624F75480C1D}"/>
                </a:ext>
              </a:extLst>
            </p:cNvPr>
            <p:cNvCxnSpPr>
              <a:cxnSpLocks/>
            </p:cNvCxnSpPr>
            <p:nvPr>
              <p:custDataLst>
                <p:tags r:id="rId109"/>
              </p:custDataLst>
            </p:nvPr>
          </p:nvCxnSpPr>
          <p:spPr>
            <a:xfrm rot="12362971">
              <a:off x="976393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3" name="PA_ 187">
              <a:extLst>
                <a:ext uri="{FF2B5EF4-FFF2-40B4-BE49-F238E27FC236}">
                  <a16:creationId xmlns:a16="http://schemas.microsoft.com/office/drawing/2014/main" id="{E468A347-5A4B-4E85-8C7F-4B4E47F6EC75}"/>
                </a:ext>
              </a:extLst>
            </p:cNvPr>
            <p:cNvCxnSpPr>
              <a:cxnSpLocks/>
            </p:cNvCxnSpPr>
            <p:nvPr>
              <p:custDataLst>
                <p:tags r:id="rId110"/>
              </p:custDataLst>
            </p:nvPr>
          </p:nvCxnSpPr>
          <p:spPr>
            <a:xfrm rot="12410971">
              <a:off x="986585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4" name="PA_ 188">
              <a:extLst>
                <a:ext uri="{FF2B5EF4-FFF2-40B4-BE49-F238E27FC236}">
                  <a16:creationId xmlns:a16="http://schemas.microsoft.com/office/drawing/2014/main" id="{62A6222E-9C8B-44C1-BCC0-FDBCCDCF41EE}"/>
                </a:ext>
              </a:extLst>
            </p:cNvPr>
            <p:cNvCxnSpPr>
              <a:cxnSpLocks/>
            </p:cNvCxnSpPr>
            <p:nvPr>
              <p:custDataLst>
                <p:tags r:id="rId111"/>
              </p:custDataLst>
            </p:nvPr>
          </p:nvCxnSpPr>
          <p:spPr>
            <a:xfrm rot="12458971">
              <a:off x="996778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5" name="PA_ 187">
              <a:extLst>
                <a:ext uri="{FF2B5EF4-FFF2-40B4-BE49-F238E27FC236}">
                  <a16:creationId xmlns:a16="http://schemas.microsoft.com/office/drawing/2014/main" id="{36875649-F94B-4633-8F28-40219D1B991B}"/>
                </a:ext>
              </a:extLst>
            </p:cNvPr>
            <p:cNvCxnSpPr>
              <a:cxnSpLocks/>
            </p:cNvCxnSpPr>
            <p:nvPr>
              <p:custDataLst>
                <p:tags r:id="rId112"/>
              </p:custDataLst>
            </p:nvPr>
          </p:nvCxnSpPr>
          <p:spPr>
            <a:xfrm rot="12506971">
              <a:off x="1006971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6" name="PA_ 188">
              <a:extLst>
                <a:ext uri="{FF2B5EF4-FFF2-40B4-BE49-F238E27FC236}">
                  <a16:creationId xmlns:a16="http://schemas.microsoft.com/office/drawing/2014/main" id="{97B88E4D-E998-424F-88C0-46633941A520}"/>
                </a:ext>
              </a:extLst>
            </p:cNvPr>
            <p:cNvCxnSpPr>
              <a:cxnSpLocks/>
            </p:cNvCxnSpPr>
            <p:nvPr>
              <p:custDataLst>
                <p:tags r:id="rId113"/>
              </p:custDataLst>
            </p:nvPr>
          </p:nvCxnSpPr>
          <p:spPr>
            <a:xfrm rot="12554971">
              <a:off x="1017164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7" name="PA_ 187">
              <a:extLst>
                <a:ext uri="{FF2B5EF4-FFF2-40B4-BE49-F238E27FC236}">
                  <a16:creationId xmlns:a16="http://schemas.microsoft.com/office/drawing/2014/main" id="{8BB72920-3746-469F-BA96-F88DB37620C7}"/>
                </a:ext>
              </a:extLst>
            </p:cNvPr>
            <p:cNvCxnSpPr>
              <a:cxnSpLocks/>
            </p:cNvCxnSpPr>
            <p:nvPr>
              <p:custDataLst>
                <p:tags r:id="rId114"/>
              </p:custDataLst>
            </p:nvPr>
          </p:nvCxnSpPr>
          <p:spPr>
            <a:xfrm rot="12602971">
              <a:off x="1027357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8" name="PA_ 188">
              <a:extLst>
                <a:ext uri="{FF2B5EF4-FFF2-40B4-BE49-F238E27FC236}">
                  <a16:creationId xmlns:a16="http://schemas.microsoft.com/office/drawing/2014/main" id="{AAD8E816-367A-4399-B285-E7F4AB44BD3F}"/>
                </a:ext>
              </a:extLst>
            </p:cNvPr>
            <p:cNvCxnSpPr>
              <a:cxnSpLocks/>
            </p:cNvCxnSpPr>
            <p:nvPr>
              <p:custDataLst>
                <p:tags r:id="rId115"/>
              </p:custDataLst>
            </p:nvPr>
          </p:nvCxnSpPr>
          <p:spPr>
            <a:xfrm rot="12650971">
              <a:off x="1037550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9" name="PA_ 187">
              <a:extLst>
                <a:ext uri="{FF2B5EF4-FFF2-40B4-BE49-F238E27FC236}">
                  <a16:creationId xmlns:a16="http://schemas.microsoft.com/office/drawing/2014/main" id="{EBACD34A-DFAD-4F0D-89AD-CC0E674A138C}"/>
                </a:ext>
              </a:extLst>
            </p:cNvPr>
            <p:cNvCxnSpPr>
              <a:cxnSpLocks/>
            </p:cNvCxnSpPr>
            <p:nvPr>
              <p:custDataLst>
                <p:tags r:id="rId116"/>
              </p:custDataLst>
            </p:nvPr>
          </p:nvCxnSpPr>
          <p:spPr>
            <a:xfrm rot="12698971">
              <a:off x="1047743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0" name="PA_ 188">
              <a:extLst>
                <a:ext uri="{FF2B5EF4-FFF2-40B4-BE49-F238E27FC236}">
                  <a16:creationId xmlns:a16="http://schemas.microsoft.com/office/drawing/2014/main" id="{1C632267-9744-4DCF-A750-C8799858BAEF}"/>
                </a:ext>
              </a:extLst>
            </p:cNvPr>
            <p:cNvCxnSpPr>
              <a:cxnSpLocks/>
            </p:cNvCxnSpPr>
            <p:nvPr>
              <p:custDataLst>
                <p:tags r:id="rId117"/>
              </p:custDataLst>
            </p:nvPr>
          </p:nvCxnSpPr>
          <p:spPr>
            <a:xfrm rot="12746971">
              <a:off x="1057936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1" name="PA_ 187">
              <a:extLst>
                <a:ext uri="{FF2B5EF4-FFF2-40B4-BE49-F238E27FC236}">
                  <a16:creationId xmlns:a16="http://schemas.microsoft.com/office/drawing/2014/main" id="{78868200-FB02-444C-B7FA-F6C986629B27}"/>
                </a:ext>
              </a:extLst>
            </p:cNvPr>
            <p:cNvCxnSpPr>
              <a:cxnSpLocks/>
            </p:cNvCxnSpPr>
            <p:nvPr>
              <p:custDataLst>
                <p:tags r:id="rId118"/>
              </p:custDataLst>
            </p:nvPr>
          </p:nvCxnSpPr>
          <p:spPr>
            <a:xfrm rot="12794971">
              <a:off x="1068128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2" name="PA_ 188">
              <a:extLst>
                <a:ext uri="{FF2B5EF4-FFF2-40B4-BE49-F238E27FC236}">
                  <a16:creationId xmlns:a16="http://schemas.microsoft.com/office/drawing/2014/main" id="{329E864F-99FC-46D5-AA5A-F8A0D72D6F3E}"/>
                </a:ext>
              </a:extLst>
            </p:cNvPr>
            <p:cNvCxnSpPr>
              <a:cxnSpLocks/>
            </p:cNvCxnSpPr>
            <p:nvPr>
              <p:custDataLst>
                <p:tags r:id="rId119"/>
              </p:custDataLst>
            </p:nvPr>
          </p:nvCxnSpPr>
          <p:spPr>
            <a:xfrm rot="12842971">
              <a:off x="1078321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3" name="PA_ 187">
              <a:extLst>
                <a:ext uri="{FF2B5EF4-FFF2-40B4-BE49-F238E27FC236}">
                  <a16:creationId xmlns:a16="http://schemas.microsoft.com/office/drawing/2014/main" id="{42A5AA57-4A64-48F2-9278-7DB0592CC2D7}"/>
                </a:ext>
              </a:extLst>
            </p:cNvPr>
            <p:cNvCxnSpPr>
              <a:cxnSpLocks/>
            </p:cNvCxnSpPr>
            <p:nvPr>
              <p:custDataLst>
                <p:tags r:id="rId120"/>
              </p:custDataLst>
            </p:nvPr>
          </p:nvCxnSpPr>
          <p:spPr>
            <a:xfrm rot="12890971">
              <a:off x="1088514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4" name="PA_ 188">
              <a:extLst>
                <a:ext uri="{FF2B5EF4-FFF2-40B4-BE49-F238E27FC236}">
                  <a16:creationId xmlns:a16="http://schemas.microsoft.com/office/drawing/2014/main" id="{9F518089-8596-406B-A122-3FA3F74EB79D}"/>
                </a:ext>
              </a:extLst>
            </p:cNvPr>
            <p:cNvCxnSpPr>
              <a:cxnSpLocks/>
            </p:cNvCxnSpPr>
            <p:nvPr>
              <p:custDataLst>
                <p:tags r:id="rId121"/>
              </p:custDataLst>
            </p:nvPr>
          </p:nvCxnSpPr>
          <p:spPr>
            <a:xfrm rot="12938971">
              <a:off x="1098707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5" name="PA_ 187">
              <a:extLst>
                <a:ext uri="{FF2B5EF4-FFF2-40B4-BE49-F238E27FC236}">
                  <a16:creationId xmlns:a16="http://schemas.microsoft.com/office/drawing/2014/main" id="{7F47D501-6283-4ECD-A473-FA5A660A967B}"/>
                </a:ext>
              </a:extLst>
            </p:cNvPr>
            <p:cNvCxnSpPr>
              <a:cxnSpLocks/>
            </p:cNvCxnSpPr>
            <p:nvPr>
              <p:custDataLst>
                <p:tags r:id="rId122"/>
              </p:custDataLst>
            </p:nvPr>
          </p:nvCxnSpPr>
          <p:spPr>
            <a:xfrm rot="12986971">
              <a:off x="1108900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6" name="PA_ 188">
              <a:extLst>
                <a:ext uri="{FF2B5EF4-FFF2-40B4-BE49-F238E27FC236}">
                  <a16:creationId xmlns:a16="http://schemas.microsoft.com/office/drawing/2014/main" id="{8D509B3B-C1D4-4C21-8BEC-1C7BBC3FBD40}"/>
                </a:ext>
              </a:extLst>
            </p:cNvPr>
            <p:cNvCxnSpPr>
              <a:cxnSpLocks/>
            </p:cNvCxnSpPr>
            <p:nvPr>
              <p:custDataLst>
                <p:tags r:id="rId123"/>
              </p:custDataLst>
            </p:nvPr>
          </p:nvCxnSpPr>
          <p:spPr>
            <a:xfrm rot="13034971">
              <a:off x="1119093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7" name="PA_ 187">
              <a:extLst>
                <a:ext uri="{FF2B5EF4-FFF2-40B4-BE49-F238E27FC236}">
                  <a16:creationId xmlns:a16="http://schemas.microsoft.com/office/drawing/2014/main" id="{B651F3C9-E09F-45B0-98AD-DC029DD71B2A}"/>
                </a:ext>
              </a:extLst>
            </p:cNvPr>
            <p:cNvCxnSpPr>
              <a:cxnSpLocks/>
            </p:cNvCxnSpPr>
            <p:nvPr>
              <p:custDataLst>
                <p:tags r:id="rId124"/>
              </p:custDataLst>
            </p:nvPr>
          </p:nvCxnSpPr>
          <p:spPr>
            <a:xfrm rot="13082971">
              <a:off x="1129286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8" name="PA_ 188">
              <a:extLst>
                <a:ext uri="{FF2B5EF4-FFF2-40B4-BE49-F238E27FC236}">
                  <a16:creationId xmlns:a16="http://schemas.microsoft.com/office/drawing/2014/main" id="{CC4F6D80-3E19-46DC-AF8B-7E6078268A53}"/>
                </a:ext>
              </a:extLst>
            </p:cNvPr>
            <p:cNvCxnSpPr>
              <a:cxnSpLocks/>
            </p:cNvCxnSpPr>
            <p:nvPr>
              <p:custDataLst>
                <p:tags r:id="rId125"/>
              </p:custDataLst>
            </p:nvPr>
          </p:nvCxnSpPr>
          <p:spPr>
            <a:xfrm rot="13130971">
              <a:off x="1139479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9" name="PA_ 187">
              <a:extLst>
                <a:ext uri="{FF2B5EF4-FFF2-40B4-BE49-F238E27FC236}">
                  <a16:creationId xmlns:a16="http://schemas.microsoft.com/office/drawing/2014/main" id="{5145736B-AD2E-42D8-A639-4AE30F971ADB}"/>
                </a:ext>
              </a:extLst>
            </p:cNvPr>
            <p:cNvCxnSpPr>
              <a:cxnSpLocks/>
            </p:cNvCxnSpPr>
            <p:nvPr>
              <p:custDataLst>
                <p:tags r:id="rId126"/>
              </p:custDataLst>
            </p:nvPr>
          </p:nvCxnSpPr>
          <p:spPr>
            <a:xfrm rot="13178971">
              <a:off x="1149672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0" name="PA_ 188">
              <a:extLst>
                <a:ext uri="{FF2B5EF4-FFF2-40B4-BE49-F238E27FC236}">
                  <a16:creationId xmlns:a16="http://schemas.microsoft.com/office/drawing/2014/main" id="{ADF32C08-B670-41A3-92B5-25DD493AC653}"/>
                </a:ext>
              </a:extLst>
            </p:cNvPr>
            <p:cNvCxnSpPr>
              <a:cxnSpLocks/>
            </p:cNvCxnSpPr>
            <p:nvPr>
              <p:custDataLst>
                <p:tags r:id="rId127"/>
              </p:custDataLst>
            </p:nvPr>
          </p:nvCxnSpPr>
          <p:spPr>
            <a:xfrm rot="13226971">
              <a:off x="1159864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1" name="PA_ 187">
              <a:extLst>
                <a:ext uri="{FF2B5EF4-FFF2-40B4-BE49-F238E27FC236}">
                  <a16:creationId xmlns:a16="http://schemas.microsoft.com/office/drawing/2014/main" id="{5F714EE6-E4F0-458A-9D2C-40CDC5E31B02}"/>
                </a:ext>
              </a:extLst>
            </p:cNvPr>
            <p:cNvCxnSpPr>
              <a:cxnSpLocks/>
            </p:cNvCxnSpPr>
            <p:nvPr>
              <p:custDataLst>
                <p:tags r:id="rId128"/>
              </p:custDataLst>
            </p:nvPr>
          </p:nvCxnSpPr>
          <p:spPr>
            <a:xfrm rot="13274971">
              <a:off x="1170057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2" name="PA_ 188">
              <a:extLst>
                <a:ext uri="{FF2B5EF4-FFF2-40B4-BE49-F238E27FC236}">
                  <a16:creationId xmlns:a16="http://schemas.microsoft.com/office/drawing/2014/main" id="{CB9295D9-5801-45CC-B773-644C695AD3F3}"/>
                </a:ext>
              </a:extLst>
            </p:cNvPr>
            <p:cNvCxnSpPr>
              <a:cxnSpLocks/>
            </p:cNvCxnSpPr>
            <p:nvPr>
              <p:custDataLst>
                <p:tags r:id="rId129"/>
              </p:custDataLst>
            </p:nvPr>
          </p:nvCxnSpPr>
          <p:spPr>
            <a:xfrm rot="13322971">
              <a:off x="1180250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3" name="PA_ 187">
              <a:extLst>
                <a:ext uri="{FF2B5EF4-FFF2-40B4-BE49-F238E27FC236}">
                  <a16:creationId xmlns:a16="http://schemas.microsoft.com/office/drawing/2014/main" id="{E4BF620E-EBA2-4E6C-9047-1155B5356CC7}"/>
                </a:ext>
              </a:extLst>
            </p:cNvPr>
            <p:cNvCxnSpPr>
              <a:cxnSpLocks/>
            </p:cNvCxnSpPr>
            <p:nvPr>
              <p:custDataLst>
                <p:tags r:id="rId130"/>
              </p:custDataLst>
            </p:nvPr>
          </p:nvCxnSpPr>
          <p:spPr>
            <a:xfrm rot="13370971">
              <a:off x="1190443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4" name="PA_ 188">
              <a:extLst>
                <a:ext uri="{FF2B5EF4-FFF2-40B4-BE49-F238E27FC236}">
                  <a16:creationId xmlns:a16="http://schemas.microsoft.com/office/drawing/2014/main" id="{7E23538D-F008-4A26-8D3F-987705DC596F}"/>
                </a:ext>
              </a:extLst>
            </p:cNvPr>
            <p:cNvCxnSpPr>
              <a:cxnSpLocks/>
            </p:cNvCxnSpPr>
            <p:nvPr>
              <p:custDataLst>
                <p:tags r:id="rId131"/>
              </p:custDataLst>
            </p:nvPr>
          </p:nvCxnSpPr>
          <p:spPr>
            <a:xfrm rot="13418971">
              <a:off x="1200636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5" name="PA_ 187">
              <a:extLst>
                <a:ext uri="{FF2B5EF4-FFF2-40B4-BE49-F238E27FC236}">
                  <a16:creationId xmlns:a16="http://schemas.microsoft.com/office/drawing/2014/main" id="{C71F04DC-4A6B-4E48-B07F-86752E48095D}"/>
                </a:ext>
              </a:extLst>
            </p:cNvPr>
            <p:cNvCxnSpPr>
              <a:cxnSpLocks/>
            </p:cNvCxnSpPr>
            <p:nvPr>
              <p:custDataLst>
                <p:tags r:id="rId132"/>
              </p:custDataLst>
            </p:nvPr>
          </p:nvCxnSpPr>
          <p:spPr>
            <a:xfrm rot="13466971">
              <a:off x="1210829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6" name="PA_ 188">
              <a:extLst>
                <a:ext uri="{FF2B5EF4-FFF2-40B4-BE49-F238E27FC236}">
                  <a16:creationId xmlns:a16="http://schemas.microsoft.com/office/drawing/2014/main" id="{A166E8B7-6BE9-406F-90B1-0420B48945C0}"/>
                </a:ext>
              </a:extLst>
            </p:cNvPr>
            <p:cNvCxnSpPr>
              <a:cxnSpLocks/>
            </p:cNvCxnSpPr>
            <p:nvPr>
              <p:custDataLst>
                <p:tags r:id="rId133"/>
              </p:custDataLst>
            </p:nvPr>
          </p:nvCxnSpPr>
          <p:spPr>
            <a:xfrm rot="13514971">
              <a:off x="1221022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7" name="PA_ 187">
              <a:extLst>
                <a:ext uri="{FF2B5EF4-FFF2-40B4-BE49-F238E27FC236}">
                  <a16:creationId xmlns:a16="http://schemas.microsoft.com/office/drawing/2014/main" id="{3F4062EC-51FF-44F1-9D17-5A6669BA6E9B}"/>
                </a:ext>
              </a:extLst>
            </p:cNvPr>
            <p:cNvCxnSpPr>
              <a:cxnSpLocks/>
            </p:cNvCxnSpPr>
            <p:nvPr>
              <p:custDataLst>
                <p:tags r:id="rId134"/>
              </p:custDataLst>
            </p:nvPr>
          </p:nvCxnSpPr>
          <p:spPr>
            <a:xfrm rot="13562971">
              <a:off x="1231215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8" name="PA_ 188">
              <a:extLst>
                <a:ext uri="{FF2B5EF4-FFF2-40B4-BE49-F238E27FC236}">
                  <a16:creationId xmlns:a16="http://schemas.microsoft.com/office/drawing/2014/main" id="{7EE388BD-2FE9-44D0-A498-01A5DB3F6154}"/>
                </a:ext>
              </a:extLst>
            </p:cNvPr>
            <p:cNvCxnSpPr>
              <a:cxnSpLocks/>
            </p:cNvCxnSpPr>
            <p:nvPr>
              <p:custDataLst>
                <p:tags r:id="rId135"/>
              </p:custDataLst>
            </p:nvPr>
          </p:nvCxnSpPr>
          <p:spPr>
            <a:xfrm rot="13610971">
              <a:off x="1241407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9" name="PA_ 187">
              <a:extLst>
                <a:ext uri="{FF2B5EF4-FFF2-40B4-BE49-F238E27FC236}">
                  <a16:creationId xmlns:a16="http://schemas.microsoft.com/office/drawing/2014/main" id="{822E87FB-50CD-4BA8-B280-EB6AD5AD7200}"/>
                </a:ext>
              </a:extLst>
            </p:cNvPr>
            <p:cNvCxnSpPr>
              <a:cxnSpLocks/>
            </p:cNvCxnSpPr>
            <p:nvPr>
              <p:custDataLst>
                <p:tags r:id="rId136"/>
              </p:custDataLst>
            </p:nvPr>
          </p:nvCxnSpPr>
          <p:spPr>
            <a:xfrm rot="13658971">
              <a:off x="1251600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0" name="PA_ 188">
              <a:extLst>
                <a:ext uri="{FF2B5EF4-FFF2-40B4-BE49-F238E27FC236}">
                  <a16:creationId xmlns:a16="http://schemas.microsoft.com/office/drawing/2014/main" id="{892C95CA-9A5F-4DD2-A958-ED89BBA0CBDA}"/>
                </a:ext>
              </a:extLst>
            </p:cNvPr>
            <p:cNvCxnSpPr>
              <a:cxnSpLocks/>
            </p:cNvCxnSpPr>
            <p:nvPr>
              <p:custDataLst>
                <p:tags r:id="rId137"/>
              </p:custDataLst>
            </p:nvPr>
          </p:nvCxnSpPr>
          <p:spPr>
            <a:xfrm rot="13706971">
              <a:off x="1261793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1" name="PA_ 187">
              <a:extLst>
                <a:ext uri="{FF2B5EF4-FFF2-40B4-BE49-F238E27FC236}">
                  <a16:creationId xmlns:a16="http://schemas.microsoft.com/office/drawing/2014/main" id="{68D0D22F-7427-44A3-92B4-55458A3F1D66}"/>
                </a:ext>
              </a:extLst>
            </p:cNvPr>
            <p:cNvCxnSpPr>
              <a:cxnSpLocks/>
            </p:cNvCxnSpPr>
            <p:nvPr>
              <p:custDataLst>
                <p:tags r:id="rId138"/>
              </p:custDataLst>
            </p:nvPr>
          </p:nvCxnSpPr>
          <p:spPr>
            <a:xfrm rot="13754971">
              <a:off x="1271986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2" name="PA_ 188">
              <a:extLst>
                <a:ext uri="{FF2B5EF4-FFF2-40B4-BE49-F238E27FC236}">
                  <a16:creationId xmlns:a16="http://schemas.microsoft.com/office/drawing/2014/main" id="{F42852E7-0D0F-49E6-8C3E-4B07B0A6486F}"/>
                </a:ext>
              </a:extLst>
            </p:cNvPr>
            <p:cNvCxnSpPr>
              <a:cxnSpLocks/>
            </p:cNvCxnSpPr>
            <p:nvPr>
              <p:custDataLst>
                <p:tags r:id="rId139"/>
              </p:custDataLst>
            </p:nvPr>
          </p:nvCxnSpPr>
          <p:spPr>
            <a:xfrm rot="13802971">
              <a:off x="1282179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3" name="PA_ 187">
              <a:extLst>
                <a:ext uri="{FF2B5EF4-FFF2-40B4-BE49-F238E27FC236}">
                  <a16:creationId xmlns:a16="http://schemas.microsoft.com/office/drawing/2014/main" id="{DB54CE53-F9BA-4F4A-A705-0C7E8FD9466C}"/>
                </a:ext>
              </a:extLst>
            </p:cNvPr>
            <p:cNvCxnSpPr>
              <a:cxnSpLocks/>
            </p:cNvCxnSpPr>
            <p:nvPr>
              <p:custDataLst>
                <p:tags r:id="rId140"/>
              </p:custDataLst>
            </p:nvPr>
          </p:nvCxnSpPr>
          <p:spPr>
            <a:xfrm rot="13850971">
              <a:off x="1292372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4" name="PA_ 188">
              <a:extLst>
                <a:ext uri="{FF2B5EF4-FFF2-40B4-BE49-F238E27FC236}">
                  <a16:creationId xmlns:a16="http://schemas.microsoft.com/office/drawing/2014/main" id="{9DBE09B0-30BE-4937-A2F3-BB2F8DB35104}"/>
                </a:ext>
              </a:extLst>
            </p:cNvPr>
            <p:cNvCxnSpPr>
              <a:cxnSpLocks/>
            </p:cNvCxnSpPr>
            <p:nvPr>
              <p:custDataLst>
                <p:tags r:id="rId141"/>
              </p:custDataLst>
            </p:nvPr>
          </p:nvCxnSpPr>
          <p:spPr>
            <a:xfrm rot="13898971">
              <a:off x="1302565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5" name="PA_ 187">
              <a:extLst>
                <a:ext uri="{FF2B5EF4-FFF2-40B4-BE49-F238E27FC236}">
                  <a16:creationId xmlns:a16="http://schemas.microsoft.com/office/drawing/2014/main" id="{A53C1857-790A-4AF9-86DD-B028446CDF33}"/>
                </a:ext>
              </a:extLst>
            </p:cNvPr>
            <p:cNvCxnSpPr>
              <a:cxnSpLocks/>
            </p:cNvCxnSpPr>
            <p:nvPr>
              <p:custDataLst>
                <p:tags r:id="rId142"/>
              </p:custDataLst>
            </p:nvPr>
          </p:nvCxnSpPr>
          <p:spPr>
            <a:xfrm rot="13946971">
              <a:off x="1312758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6" name="PA_ 188">
              <a:extLst>
                <a:ext uri="{FF2B5EF4-FFF2-40B4-BE49-F238E27FC236}">
                  <a16:creationId xmlns:a16="http://schemas.microsoft.com/office/drawing/2014/main" id="{2EA40A02-28B0-4BFF-9EF9-2943C75E9529}"/>
                </a:ext>
              </a:extLst>
            </p:cNvPr>
            <p:cNvCxnSpPr>
              <a:cxnSpLocks/>
            </p:cNvCxnSpPr>
            <p:nvPr>
              <p:custDataLst>
                <p:tags r:id="rId143"/>
              </p:custDataLst>
            </p:nvPr>
          </p:nvCxnSpPr>
          <p:spPr>
            <a:xfrm rot="13994971">
              <a:off x="1322951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7" name="PA_ 187">
              <a:extLst>
                <a:ext uri="{FF2B5EF4-FFF2-40B4-BE49-F238E27FC236}">
                  <a16:creationId xmlns:a16="http://schemas.microsoft.com/office/drawing/2014/main" id="{667E4934-CEF4-405D-A10D-5FE3D32A4C10}"/>
                </a:ext>
              </a:extLst>
            </p:cNvPr>
            <p:cNvCxnSpPr>
              <a:cxnSpLocks/>
            </p:cNvCxnSpPr>
            <p:nvPr>
              <p:custDataLst>
                <p:tags r:id="rId144"/>
              </p:custDataLst>
            </p:nvPr>
          </p:nvCxnSpPr>
          <p:spPr>
            <a:xfrm rot="14042971">
              <a:off x="13232526" y="-163095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8" name="PA_ 188">
              <a:extLst>
                <a:ext uri="{FF2B5EF4-FFF2-40B4-BE49-F238E27FC236}">
                  <a16:creationId xmlns:a16="http://schemas.microsoft.com/office/drawing/2014/main" id="{8C8C8666-6477-4317-AEB1-2E4886EF4379}"/>
                </a:ext>
              </a:extLst>
            </p:cNvPr>
            <p:cNvCxnSpPr>
              <a:cxnSpLocks/>
            </p:cNvCxnSpPr>
            <p:nvPr>
              <p:custDataLst>
                <p:tags r:id="rId145"/>
              </p:custDataLst>
            </p:nvPr>
          </p:nvCxnSpPr>
          <p:spPr>
            <a:xfrm rot="14090971">
              <a:off x="13232526" y="-145814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9" name="PA_ 187">
              <a:extLst>
                <a:ext uri="{FF2B5EF4-FFF2-40B4-BE49-F238E27FC236}">
                  <a16:creationId xmlns:a16="http://schemas.microsoft.com/office/drawing/2014/main" id="{3CA0E2F9-762C-4139-B8B9-E4793CEBE003}"/>
                </a:ext>
              </a:extLst>
            </p:cNvPr>
            <p:cNvCxnSpPr>
              <a:cxnSpLocks/>
            </p:cNvCxnSpPr>
            <p:nvPr>
              <p:custDataLst>
                <p:tags r:id="rId146"/>
              </p:custDataLst>
            </p:nvPr>
          </p:nvCxnSpPr>
          <p:spPr>
            <a:xfrm rot="14138971">
              <a:off x="13232526" y="-142710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0" name="PA_ 188">
              <a:extLst>
                <a:ext uri="{FF2B5EF4-FFF2-40B4-BE49-F238E27FC236}">
                  <a16:creationId xmlns:a16="http://schemas.microsoft.com/office/drawing/2014/main" id="{66D12BBA-0949-4C67-88CB-3B11744626B4}"/>
                </a:ext>
              </a:extLst>
            </p:cNvPr>
            <p:cNvCxnSpPr>
              <a:cxnSpLocks/>
            </p:cNvCxnSpPr>
            <p:nvPr>
              <p:custDataLst>
                <p:tags r:id="rId147"/>
              </p:custDataLst>
            </p:nvPr>
          </p:nvCxnSpPr>
          <p:spPr>
            <a:xfrm rot="14186971">
              <a:off x="13232526" y="-125429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1" name="PA_ 187">
              <a:extLst>
                <a:ext uri="{FF2B5EF4-FFF2-40B4-BE49-F238E27FC236}">
                  <a16:creationId xmlns:a16="http://schemas.microsoft.com/office/drawing/2014/main" id="{B2D2BD40-C2F0-4F9F-A010-050143E6693E}"/>
                </a:ext>
              </a:extLst>
            </p:cNvPr>
            <p:cNvCxnSpPr>
              <a:cxnSpLocks/>
            </p:cNvCxnSpPr>
            <p:nvPr>
              <p:custDataLst>
                <p:tags r:id="rId148"/>
              </p:custDataLst>
            </p:nvPr>
          </p:nvCxnSpPr>
          <p:spPr>
            <a:xfrm rot="14234971">
              <a:off x="13232526" y="-122324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2" name="PA_ 188">
              <a:extLst>
                <a:ext uri="{FF2B5EF4-FFF2-40B4-BE49-F238E27FC236}">
                  <a16:creationId xmlns:a16="http://schemas.microsoft.com/office/drawing/2014/main" id="{223BFDBE-879C-4C99-ADAC-6CBFFE5E948B}"/>
                </a:ext>
              </a:extLst>
            </p:cNvPr>
            <p:cNvCxnSpPr>
              <a:cxnSpLocks/>
            </p:cNvCxnSpPr>
            <p:nvPr>
              <p:custDataLst>
                <p:tags r:id="rId149"/>
              </p:custDataLst>
            </p:nvPr>
          </p:nvCxnSpPr>
          <p:spPr>
            <a:xfrm rot="14282971">
              <a:off x="13232526" y="-105043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3" name="PA_ 187">
              <a:extLst>
                <a:ext uri="{FF2B5EF4-FFF2-40B4-BE49-F238E27FC236}">
                  <a16:creationId xmlns:a16="http://schemas.microsoft.com/office/drawing/2014/main" id="{FECD7000-A161-4433-BEED-3A727EDA7DF9}"/>
                </a:ext>
              </a:extLst>
            </p:cNvPr>
            <p:cNvCxnSpPr>
              <a:cxnSpLocks/>
            </p:cNvCxnSpPr>
            <p:nvPr>
              <p:custDataLst>
                <p:tags r:id="rId150"/>
              </p:custDataLst>
            </p:nvPr>
          </p:nvCxnSpPr>
          <p:spPr>
            <a:xfrm rot="14330971">
              <a:off x="13232526" y="-101938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4" name="PA_ 188">
              <a:extLst>
                <a:ext uri="{FF2B5EF4-FFF2-40B4-BE49-F238E27FC236}">
                  <a16:creationId xmlns:a16="http://schemas.microsoft.com/office/drawing/2014/main" id="{1AC3892E-A0AA-4EE3-9E62-5B6A1BD03751}"/>
                </a:ext>
              </a:extLst>
            </p:cNvPr>
            <p:cNvCxnSpPr>
              <a:cxnSpLocks/>
            </p:cNvCxnSpPr>
            <p:nvPr>
              <p:custDataLst>
                <p:tags r:id="rId151"/>
              </p:custDataLst>
            </p:nvPr>
          </p:nvCxnSpPr>
          <p:spPr>
            <a:xfrm rot="14378971">
              <a:off x="13232526" y="-84657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5" name="PA_ 187">
              <a:extLst>
                <a:ext uri="{FF2B5EF4-FFF2-40B4-BE49-F238E27FC236}">
                  <a16:creationId xmlns:a16="http://schemas.microsoft.com/office/drawing/2014/main" id="{53B7048B-A48F-497A-862A-F514EB5DC8F4}"/>
                </a:ext>
              </a:extLst>
            </p:cNvPr>
            <p:cNvCxnSpPr>
              <a:cxnSpLocks/>
            </p:cNvCxnSpPr>
            <p:nvPr>
              <p:custDataLst>
                <p:tags r:id="rId152"/>
              </p:custDataLst>
            </p:nvPr>
          </p:nvCxnSpPr>
          <p:spPr>
            <a:xfrm rot="14426971">
              <a:off x="13232526" y="-81552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6" name="PA_ 188">
              <a:extLst>
                <a:ext uri="{FF2B5EF4-FFF2-40B4-BE49-F238E27FC236}">
                  <a16:creationId xmlns:a16="http://schemas.microsoft.com/office/drawing/2014/main" id="{2D02B81F-F439-43CB-9FF6-F926A8A8A830}"/>
                </a:ext>
              </a:extLst>
            </p:cNvPr>
            <p:cNvCxnSpPr>
              <a:cxnSpLocks/>
            </p:cNvCxnSpPr>
            <p:nvPr>
              <p:custDataLst>
                <p:tags r:id="rId153"/>
              </p:custDataLst>
            </p:nvPr>
          </p:nvCxnSpPr>
          <p:spPr>
            <a:xfrm rot="14474971">
              <a:off x="13232526" y="-64271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7" name="PA_ 187">
              <a:extLst>
                <a:ext uri="{FF2B5EF4-FFF2-40B4-BE49-F238E27FC236}">
                  <a16:creationId xmlns:a16="http://schemas.microsoft.com/office/drawing/2014/main" id="{E5C95E15-7B68-4609-BFC4-881C15736B3C}"/>
                </a:ext>
              </a:extLst>
            </p:cNvPr>
            <p:cNvCxnSpPr>
              <a:cxnSpLocks/>
            </p:cNvCxnSpPr>
            <p:nvPr>
              <p:custDataLst>
                <p:tags r:id="rId154"/>
              </p:custDataLst>
            </p:nvPr>
          </p:nvCxnSpPr>
          <p:spPr>
            <a:xfrm rot="14522971">
              <a:off x="13232526" y="-61166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8" name="PA_ 188">
              <a:extLst>
                <a:ext uri="{FF2B5EF4-FFF2-40B4-BE49-F238E27FC236}">
                  <a16:creationId xmlns:a16="http://schemas.microsoft.com/office/drawing/2014/main" id="{EC873DCA-72A1-4324-A80E-F2191D109364}"/>
                </a:ext>
              </a:extLst>
            </p:cNvPr>
            <p:cNvCxnSpPr>
              <a:cxnSpLocks/>
            </p:cNvCxnSpPr>
            <p:nvPr>
              <p:custDataLst>
                <p:tags r:id="rId155"/>
              </p:custDataLst>
            </p:nvPr>
          </p:nvCxnSpPr>
          <p:spPr>
            <a:xfrm rot="14570971">
              <a:off x="13232526" y="-43886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9" name="PA_ 187">
              <a:extLst>
                <a:ext uri="{FF2B5EF4-FFF2-40B4-BE49-F238E27FC236}">
                  <a16:creationId xmlns:a16="http://schemas.microsoft.com/office/drawing/2014/main" id="{0BC5ACA1-00F9-4F89-8FE9-0B652769FFE4}"/>
                </a:ext>
              </a:extLst>
            </p:cNvPr>
            <p:cNvCxnSpPr>
              <a:cxnSpLocks/>
            </p:cNvCxnSpPr>
            <p:nvPr>
              <p:custDataLst>
                <p:tags r:id="rId156"/>
              </p:custDataLst>
            </p:nvPr>
          </p:nvCxnSpPr>
          <p:spPr>
            <a:xfrm rot="14618971">
              <a:off x="13232526" y="-40781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0" name="PA_ 188">
              <a:extLst>
                <a:ext uri="{FF2B5EF4-FFF2-40B4-BE49-F238E27FC236}">
                  <a16:creationId xmlns:a16="http://schemas.microsoft.com/office/drawing/2014/main" id="{48A32971-5EA3-4341-8A2F-67217622BB76}"/>
                </a:ext>
              </a:extLst>
            </p:cNvPr>
            <p:cNvCxnSpPr>
              <a:cxnSpLocks/>
            </p:cNvCxnSpPr>
            <p:nvPr>
              <p:custDataLst>
                <p:tags r:id="rId157"/>
              </p:custDataLst>
            </p:nvPr>
          </p:nvCxnSpPr>
          <p:spPr>
            <a:xfrm rot="14666971">
              <a:off x="13232526" y="-23500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1" name="PA_ 187">
              <a:extLst>
                <a:ext uri="{FF2B5EF4-FFF2-40B4-BE49-F238E27FC236}">
                  <a16:creationId xmlns:a16="http://schemas.microsoft.com/office/drawing/2014/main" id="{44286429-539E-4A76-867E-5AB58374A9DB}"/>
                </a:ext>
              </a:extLst>
            </p:cNvPr>
            <p:cNvCxnSpPr>
              <a:cxnSpLocks/>
            </p:cNvCxnSpPr>
            <p:nvPr>
              <p:custDataLst>
                <p:tags r:id="rId158"/>
              </p:custDataLst>
            </p:nvPr>
          </p:nvCxnSpPr>
          <p:spPr>
            <a:xfrm rot="14714971">
              <a:off x="13232526" y="-20395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2" name="PA_ 188">
              <a:extLst>
                <a:ext uri="{FF2B5EF4-FFF2-40B4-BE49-F238E27FC236}">
                  <a16:creationId xmlns:a16="http://schemas.microsoft.com/office/drawing/2014/main" id="{4BBB4C36-52FE-42F5-8E1F-600B16165FBD}"/>
                </a:ext>
              </a:extLst>
            </p:cNvPr>
            <p:cNvCxnSpPr>
              <a:cxnSpLocks/>
            </p:cNvCxnSpPr>
            <p:nvPr>
              <p:custDataLst>
                <p:tags r:id="rId159"/>
              </p:custDataLst>
            </p:nvPr>
          </p:nvCxnSpPr>
          <p:spPr>
            <a:xfrm rot="14762971">
              <a:off x="13232526" y="-3114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3" name="PA_ 187">
              <a:extLst>
                <a:ext uri="{FF2B5EF4-FFF2-40B4-BE49-F238E27FC236}">
                  <a16:creationId xmlns:a16="http://schemas.microsoft.com/office/drawing/2014/main" id="{D6514ED8-73DF-489B-81CA-1B41FA75420C}"/>
                </a:ext>
              </a:extLst>
            </p:cNvPr>
            <p:cNvCxnSpPr>
              <a:cxnSpLocks/>
            </p:cNvCxnSpPr>
            <p:nvPr>
              <p:custDataLst>
                <p:tags r:id="rId160"/>
              </p:custDataLst>
            </p:nvPr>
          </p:nvCxnSpPr>
          <p:spPr>
            <a:xfrm rot="14810971">
              <a:off x="13232526" y="-9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4" name="PA_ 188">
              <a:extLst>
                <a:ext uri="{FF2B5EF4-FFF2-40B4-BE49-F238E27FC236}">
                  <a16:creationId xmlns:a16="http://schemas.microsoft.com/office/drawing/2014/main" id="{258BDA3F-5778-4242-BC23-69B962078EA9}"/>
                </a:ext>
              </a:extLst>
            </p:cNvPr>
            <p:cNvCxnSpPr>
              <a:cxnSpLocks/>
            </p:cNvCxnSpPr>
            <p:nvPr>
              <p:custDataLst>
                <p:tags r:id="rId161"/>
              </p:custDataLst>
            </p:nvPr>
          </p:nvCxnSpPr>
          <p:spPr>
            <a:xfrm rot="14858971">
              <a:off x="13232526" y="17271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5" name="PA_ 187">
              <a:extLst>
                <a:ext uri="{FF2B5EF4-FFF2-40B4-BE49-F238E27FC236}">
                  <a16:creationId xmlns:a16="http://schemas.microsoft.com/office/drawing/2014/main" id="{B417A619-DAA1-4877-8182-99DB49D8CFD4}"/>
                </a:ext>
              </a:extLst>
            </p:cNvPr>
            <p:cNvCxnSpPr>
              <a:cxnSpLocks/>
            </p:cNvCxnSpPr>
            <p:nvPr>
              <p:custDataLst>
                <p:tags r:id="rId162"/>
              </p:custDataLst>
            </p:nvPr>
          </p:nvCxnSpPr>
          <p:spPr>
            <a:xfrm rot="14906971">
              <a:off x="13232526" y="20376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6" name="PA_ 188">
              <a:extLst>
                <a:ext uri="{FF2B5EF4-FFF2-40B4-BE49-F238E27FC236}">
                  <a16:creationId xmlns:a16="http://schemas.microsoft.com/office/drawing/2014/main" id="{F76FDFDE-DA53-4649-BF04-A0D32C1FC291}"/>
                </a:ext>
              </a:extLst>
            </p:cNvPr>
            <p:cNvCxnSpPr>
              <a:cxnSpLocks/>
            </p:cNvCxnSpPr>
            <p:nvPr>
              <p:custDataLst>
                <p:tags r:id="rId163"/>
              </p:custDataLst>
            </p:nvPr>
          </p:nvCxnSpPr>
          <p:spPr>
            <a:xfrm rot="14954971">
              <a:off x="13232526" y="37657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7" name="PA_ 187">
              <a:extLst>
                <a:ext uri="{FF2B5EF4-FFF2-40B4-BE49-F238E27FC236}">
                  <a16:creationId xmlns:a16="http://schemas.microsoft.com/office/drawing/2014/main" id="{E4CE0550-08BE-44FD-AD47-EE6E5501268C}"/>
                </a:ext>
              </a:extLst>
            </p:cNvPr>
            <p:cNvCxnSpPr>
              <a:cxnSpLocks/>
            </p:cNvCxnSpPr>
            <p:nvPr>
              <p:custDataLst>
                <p:tags r:id="rId164"/>
              </p:custDataLst>
            </p:nvPr>
          </p:nvCxnSpPr>
          <p:spPr>
            <a:xfrm rot="15002971">
              <a:off x="13232526" y="40761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8" name="PA_ 188">
              <a:extLst>
                <a:ext uri="{FF2B5EF4-FFF2-40B4-BE49-F238E27FC236}">
                  <a16:creationId xmlns:a16="http://schemas.microsoft.com/office/drawing/2014/main" id="{3C50FF9B-B96D-4E52-9DA3-1E771F846E8B}"/>
                </a:ext>
              </a:extLst>
            </p:cNvPr>
            <p:cNvCxnSpPr>
              <a:cxnSpLocks/>
            </p:cNvCxnSpPr>
            <p:nvPr>
              <p:custDataLst>
                <p:tags r:id="rId165"/>
              </p:custDataLst>
            </p:nvPr>
          </p:nvCxnSpPr>
          <p:spPr>
            <a:xfrm rot="15050971">
              <a:off x="13232526" y="58042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9" name="PA_ 187">
              <a:extLst>
                <a:ext uri="{FF2B5EF4-FFF2-40B4-BE49-F238E27FC236}">
                  <a16:creationId xmlns:a16="http://schemas.microsoft.com/office/drawing/2014/main" id="{D577068B-D9E4-4E31-A049-075993D9A9F3}"/>
                </a:ext>
              </a:extLst>
            </p:cNvPr>
            <p:cNvCxnSpPr>
              <a:cxnSpLocks/>
            </p:cNvCxnSpPr>
            <p:nvPr>
              <p:custDataLst>
                <p:tags r:id="rId166"/>
              </p:custDataLst>
            </p:nvPr>
          </p:nvCxnSpPr>
          <p:spPr>
            <a:xfrm rot="15098971">
              <a:off x="13232526" y="61147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0" name="PA_ 188">
              <a:extLst>
                <a:ext uri="{FF2B5EF4-FFF2-40B4-BE49-F238E27FC236}">
                  <a16:creationId xmlns:a16="http://schemas.microsoft.com/office/drawing/2014/main" id="{C80D60ED-21EA-4D5A-871A-92F075927923}"/>
                </a:ext>
              </a:extLst>
            </p:cNvPr>
            <p:cNvCxnSpPr>
              <a:cxnSpLocks/>
            </p:cNvCxnSpPr>
            <p:nvPr>
              <p:custDataLst>
                <p:tags r:id="rId167"/>
              </p:custDataLst>
            </p:nvPr>
          </p:nvCxnSpPr>
          <p:spPr>
            <a:xfrm rot="15146971">
              <a:off x="13232526" y="78428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1" name="PA_ 187">
              <a:extLst>
                <a:ext uri="{FF2B5EF4-FFF2-40B4-BE49-F238E27FC236}">
                  <a16:creationId xmlns:a16="http://schemas.microsoft.com/office/drawing/2014/main" id="{E8F00E53-134C-4C65-94DE-05F20AD649A4}"/>
                </a:ext>
              </a:extLst>
            </p:cNvPr>
            <p:cNvCxnSpPr>
              <a:cxnSpLocks/>
            </p:cNvCxnSpPr>
            <p:nvPr>
              <p:custDataLst>
                <p:tags r:id="rId168"/>
              </p:custDataLst>
            </p:nvPr>
          </p:nvCxnSpPr>
          <p:spPr>
            <a:xfrm rot="15194971">
              <a:off x="13232526" y="81533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2" name="PA_ 188">
              <a:extLst>
                <a:ext uri="{FF2B5EF4-FFF2-40B4-BE49-F238E27FC236}">
                  <a16:creationId xmlns:a16="http://schemas.microsoft.com/office/drawing/2014/main" id="{7C816EB6-434C-45E0-A7B4-9361C94E2461}"/>
                </a:ext>
              </a:extLst>
            </p:cNvPr>
            <p:cNvCxnSpPr>
              <a:cxnSpLocks/>
            </p:cNvCxnSpPr>
            <p:nvPr>
              <p:custDataLst>
                <p:tags r:id="rId169"/>
              </p:custDataLst>
            </p:nvPr>
          </p:nvCxnSpPr>
          <p:spPr>
            <a:xfrm rot="15242971">
              <a:off x="13232526" y="9881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3" name="PA_ 187">
              <a:extLst>
                <a:ext uri="{FF2B5EF4-FFF2-40B4-BE49-F238E27FC236}">
                  <a16:creationId xmlns:a16="http://schemas.microsoft.com/office/drawing/2014/main" id="{9CE7D7B8-15F2-4529-AE1F-26AE1C0EBA03}"/>
                </a:ext>
              </a:extLst>
            </p:cNvPr>
            <p:cNvCxnSpPr>
              <a:cxnSpLocks/>
            </p:cNvCxnSpPr>
            <p:nvPr>
              <p:custDataLst>
                <p:tags r:id="rId170"/>
              </p:custDataLst>
            </p:nvPr>
          </p:nvCxnSpPr>
          <p:spPr>
            <a:xfrm rot="15290971">
              <a:off x="13232526" y="101919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4" name="PA_ 188">
              <a:extLst>
                <a:ext uri="{FF2B5EF4-FFF2-40B4-BE49-F238E27FC236}">
                  <a16:creationId xmlns:a16="http://schemas.microsoft.com/office/drawing/2014/main" id="{083D5DB5-3F52-4E4C-B570-FE17F280F460}"/>
                </a:ext>
              </a:extLst>
            </p:cNvPr>
            <p:cNvCxnSpPr>
              <a:cxnSpLocks/>
            </p:cNvCxnSpPr>
            <p:nvPr>
              <p:custDataLst>
                <p:tags r:id="rId171"/>
              </p:custDataLst>
            </p:nvPr>
          </p:nvCxnSpPr>
          <p:spPr>
            <a:xfrm rot="15338971">
              <a:off x="13232526" y="119200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5" name="PA_ 187">
              <a:extLst>
                <a:ext uri="{FF2B5EF4-FFF2-40B4-BE49-F238E27FC236}">
                  <a16:creationId xmlns:a16="http://schemas.microsoft.com/office/drawing/2014/main" id="{B3F1AFC5-68F2-4750-A9AB-D1C8FA5D0BDC}"/>
                </a:ext>
              </a:extLst>
            </p:cNvPr>
            <p:cNvCxnSpPr>
              <a:cxnSpLocks/>
            </p:cNvCxnSpPr>
            <p:nvPr>
              <p:custDataLst>
                <p:tags r:id="rId172"/>
              </p:custDataLst>
            </p:nvPr>
          </p:nvCxnSpPr>
          <p:spPr>
            <a:xfrm rot="15386971">
              <a:off x="13232526" y="122305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6" name="PA_ 188">
              <a:extLst>
                <a:ext uri="{FF2B5EF4-FFF2-40B4-BE49-F238E27FC236}">
                  <a16:creationId xmlns:a16="http://schemas.microsoft.com/office/drawing/2014/main" id="{CDB4E6F9-B2EB-4365-A997-6FAC4A2ECC97}"/>
                </a:ext>
              </a:extLst>
            </p:cNvPr>
            <p:cNvCxnSpPr>
              <a:cxnSpLocks/>
            </p:cNvCxnSpPr>
            <p:nvPr>
              <p:custDataLst>
                <p:tags r:id="rId173"/>
              </p:custDataLst>
            </p:nvPr>
          </p:nvCxnSpPr>
          <p:spPr>
            <a:xfrm rot="15434971">
              <a:off x="13232526" y="139585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7" name="PA_ 187">
              <a:extLst>
                <a:ext uri="{FF2B5EF4-FFF2-40B4-BE49-F238E27FC236}">
                  <a16:creationId xmlns:a16="http://schemas.microsoft.com/office/drawing/2014/main" id="{C3CC158F-8FBC-42F3-A53C-0698A3496350}"/>
                </a:ext>
              </a:extLst>
            </p:cNvPr>
            <p:cNvCxnSpPr>
              <a:cxnSpLocks/>
            </p:cNvCxnSpPr>
            <p:nvPr>
              <p:custDataLst>
                <p:tags r:id="rId174"/>
              </p:custDataLst>
            </p:nvPr>
          </p:nvCxnSpPr>
          <p:spPr>
            <a:xfrm rot="15482972">
              <a:off x="13232526" y="142690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8" name="PA_ 188">
              <a:extLst>
                <a:ext uri="{FF2B5EF4-FFF2-40B4-BE49-F238E27FC236}">
                  <a16:creationId xmlns:a16="http://schemas.microsoft.com/office/drawing/2014/main" id="{7E53B8D2-0D15-4847-99C9-D1CC0E0EB46A}"/>
                </a:ext>
              </a:extLst>
            </p:cNvPr>
            <p:cNvCxnSpPr>
              <a:cxnSpLocks/>
            </p:cNvCxnSpPr>
            <p:nvPr>
              <p:custDataLst>
                <p:tags r:id="rId175"/>
              </p:custDataLst>
            </p:nvPr>
          </p:nvCxnSpPr>
          <p:spPr>
            <a:xfrm rot="15530971">
              <a:off x="13232526" y="159971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9" name="PA_ 187">
              <a:extLst>
                <a:ext uri="{FF2B5EF4-FFF2-40B4-BE49-F238E27FC236}">
                  <a16:creationId xmlns:a16="http://schemas.microsoft.com/office/drawing/2014/main" id="{5F501EA6-E719-453A-BD8C-F818D440BDF4}"/>
                </a:ext>
              </a:extLst>
            </p:cNvPr>
            <p:cNvCxnSpPr>
              <a:cxnSpLocks/>
            </p:cNvCxnSpPr>
            <p:nvPr>
              <p:custDataLst>
                <p:tags r:id="rId176"/>
              </p:custDataLst>
            </p:nvPr>
          </p:nvCxnSpPr>
          <p:spPr>
            <a:xfrm rot="15578970">
              <a:off x="13232526" y="163076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0" name="PA_ 188">
              <a:extLst>
                <a:ext uri="{FF2B5EF4-FFF2-40B4-BE49-F238E27FC236}">
                  <a16:creationId xmlns:a16="http://schemas.microsoft.com/office/drawing/2014/main" id="{02F960B8-15DD-4195-8FFB-2653355C6254}"/>
                </a:ext>
              </a:extLst>
            </p:cNvPr>
            <p:cNvCxnSpPr>
              <a:cxnSpLocks/>
            </p:cNvCxnSpPr>
            <p:nvPr>
              <p:custDataLst>
                <p:tags r:id="rId177"/>
              </p:custDataLst>
            </p:nvPr>
          </p:nvCxnSpPr>
          <p:spPr>
            <a:xfrm rot="15626971">
              <a:off x="13232526" y="180357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1" name="PA_ 187">
              <a:extLst>
                <a:ext uri="{FF2B5EF4-FFF2-40B4-BE49-F238E27FC236}">
                  <a16:creationId xmlns:a16="http://schemas.microsoft.com/office/drawing/2014/main" id="{0A1C3245-BC80-4994-93D8-1AE30D0C48DE}"/>
                </a:ext>
              </a:extLst>
            </p:cNvPr>
            <p:cNvCxnSpPr>
              <a:cxnSpLocks/>
            </p:cNvCxnSpPr>
            <p:nvPr>
              <p:custDataLst>
                <p:tags r:id="rId178"/>
              </p:custDataLst>
            </p:nvPr>
          </p:nvCxnSpPr>
          <p:spPr>
            <a:xfrm rot="15674971">
              <a:off x="13232526" y="183462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2" name="PA_ 188">
              <a:extLst>
                <a:ext uri="{FF2B5EF4-FFF2-40B4-BE49-F238E27FC236}">
                  <a16:creationId xmlns:a16="http://schemas.microsoft.com/office/drawing/2014/main" id="{39E77B19-CBBA-465E-80B4-75E094CDA4F1}"/>
                </a:ext>
              </a:extLst>
            </p:cNvPr>
            <p:cNvCxnSpPr>
              <a:cxnSpLocks/>
            </p:cNvCxnSpPr>
            <p:nvPr>
              <p:custDataLst>
                <p:tags r:id="rId179"/>
              </p:custDataLst>
            </p:nvPr>
          </p:nvCxnSpPr>
          <p:spPr>
            <a:xfrm rot="15722972">
              <a:off x="13232526" y="200743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3" name="PA_ 187">
              <a:extLst>
                <a:ext uri="{FF2B5EF4-FFF2-40B4-BE49-F238E27FC236}">
                  <a16:creationId xmlns:a16="http://schemas.microsoft.com/office/drawing/2014/main" id="{676522AA-7507-467E-B7FF-EF97857A3769}"/>
                </a:ext>
              </a:extLst>
            </p:cNvPr>
            <p:cNvCxnSpPr>
              <a:cxnSpLocks/>
            </p:cNvCxnSpPr>
            <p:nvPr>
              <p:custDataLst>
                <p:tags r:id="rId180"/>
              </p:custDataLst>
            </p:nvPr>
          </p:nvCxnSpPr>
          <p:spPr>
            <a:xfrm rot="15770971">
              <a:off x="13232526" y="203848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4" name="PA_ 188">
              <a:extLst>
                <a:ext uri="{FF2B5EF4-FFF2-40B4-BE49-F238E27FC236}">
                  <a16:creationId xmlns:a16="http://schemas.microsoft.com/office/drawing/2014/main" id="{B2617CAD-5944-41CA-9B12-9A7734A6CD3C}"/>
                </a:ext>
              </a:extLst>
            </p:cNvPr>
            <p:cNvCxnSpPr>
              <a:cxnSpLocks/>
            </p:cNvCxnSpPr>
            <p:nvPr>
              <p:custDataLst>
                <p:tags r:id="rId181"/>
              </p:custDataLst>
            </p:nvPr>
          </p:nvCxnSpPr>
          <p:spPr>
            <a:xfrm rot="15818970">
              <a:off x="13232526" y="221128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5" name="PA_ 187">
              <a:extLst>
                <a:ext uri="{FF2B5EF4-FFF2-40B4-BE49-F238E27FC236}">
                  <a16:creationId xmlns:a16="http://schemas.microsoft.com/office/drawing/2014/main" id="{2A62BC50-DD47-4614-AC49-F1E8DB162FEA}"/>
                </a:ext>
              </a:extLst>
            </p:cNvPr>
            <p:cNvCxnSpPr>
              <a:cxnSpLocks/>
            </p:cNvCxnSpPr>
            <p:nvPr>
              <p:custDataLst>
                <p:tags r:id="rId182"/>
              </p:custDataLst>
            </p:nvPr>
          </p:nvCxnSpPr>
          <p:spPr>
            <a:xfrm rot="15866971">
              <a:off x="13232526" y="224233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6" name="PA_ 188">
              <a:extLst>
                <a:ext uri="{FF2B5EF4-FFF2-40B4-BE49-F238E27FC236}">
                  <a16:creationId xmlns:a16="http://schemas.microsoft.com/office/drawing/2014/main" id="{2B2A5A12-2A93-464C-91EE-BFF8180233CE}"/>
                </a:ext>
              </a:extLst>
            </p:cNvPr>
            <p:cNvCxnSpPr>
              <a:cxnSpLocks/>
            </p:cNvCxnSpPr>
            <p:nvPr>
              <p:custDataLst>
                <p:tags r:id="rId183"/>
              </p:custDataLst>
            </p:nvPr>
          </p:nvCxnSpPr>
          <p:spPr>
            <a:xfrm rot="15914971">
              <a:off x="13232526" y="241514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7" name="PA_ 187">
              <a:extLst>
                <a:ext uri="{FF2B5EF4-FFF2-40B4-BE49-F238E27FC236}">
                  <a16:creationId xmlns:a16="http://schemas.microsoft.com/office/drawing/2014/main" id="{68635814-DDE2-426B-A5AB-85EE5051307A}"/>
                </a:ext>
              </a:extLst>
            </p:cNvPr>
            <p:cNvCxnSpPr>
              <a:cxnSpLocks/>
            </p:cNvCxnSpPr>
            <p:nvPr>
              <p:custDataLst>
                <p:tags r:id="rId184"/>
              </p:custDataLst>
            </p:nvPr>
          </p:nvCxnSpPr>
          <p:spPr>
            <a:xfrm rot="15962972">
              <a:off x="13232526" y="244619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8" name="PA_ 188">
              <a:extLst>
                <a:ext uri="{FF2B5EF4-FFF2-40B4-BE49-F238E27FC236}">
                  <a16:creationId xmlns:a16="http://schemas.microsoft.com/office/drawing/2014/main" id="{0DE71A7D-3C61-41B0-9168-8322EF4EF02E}"/>
                </a:ext>
              </a:extLst>
            </p:cNvPr>
            <p:cNvCxnSpPr>
              <a:cxnSpLocks/>
            </p:cNvCxnSpPr>
            <p:nvPr>
              <p:custDataLst>
                <p:tags r:id="rId185"/>
              </p:custDataLst>
            </p:nvPr>
          </p:nvCxnSpPr>
          <p:spPr>
            <a:xfrm rot="16010971">
              <a:off x="13232526" y="261900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9" name="PA_ 187">
              <a:extLst>
                <a:ext uri="{FF2B5EF4-FFF2-40B4-BE49-F238E27FC236}">
                  <a16:creationId xmlns:a16="http://schemas.microsoft.com/office/drawing/2014/main" id="{42EC7DCC-42E2-4121-8A74-738FDE096F9B}"/>
                </a:ext>
              </a:extLst>
            </p:cNvPr>
            <p:cNvCxnSpPr>
              <a:cxnSpLocks/>
            </p:cNvCxnSpPr>
            <p:nvPr>
              <p:custDataLst>
                <p:tags r:id="rId186"/>
              </p:custDataLst>
            </p:nvPr>
          </p:nvCxnSpPr>
          <p:spPr>
            <a:xfrm rot="16058970">
              <a:off x="13232526" y="265005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0" name="PA_ 188">
              <a:extLst>
                <a:ext uri="{FF2B5EF4-FFF2-40B4-BE49-F238E27FC236}">
                  <a16:creationId xmlns:a16="http://schemas.microsoft.com/office/drawing/2014/main" id="{A1558ABE-D44C-43E3-A1B1-7A18D28A4190}"/>
                </a:ext>
              </a:extLst>
            </p:cNvPr>
            <p:cNvCxnSpPr>
              <a:cxnSpLocks/>
            </p:cNvCxnSpPr>
            <p:nvPr>
              <p:custDataLst>
                <p:tags r:id="rId187"/>
              </p:custDataLst>
            </p:nvPr>
          </p:nvCxnSpPr>
          <p:spPr>
            <a:xfrm rot="16106971">
              <a:off x="13232526" y="282286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1" name="PA_ 187">
              <a:extLst>
                <a:ext uri="{FF2B5EF4-FFF2-40B4-BE49-F238E27FC236}">
                  <a16:creationId xmlns:a16="http://schemas.microsoft.com/office/drawing/2014/main" id="{E42945A2-328B-427B-BEAF-B22B2D98746D}"/>
                </a:ext>
              </a:extLst>
            </p:cNvPr>
            <p:cNvCxnSpPr>
              <a:cxnSpLocks/>
            </p:cNvCxnSpPr>
            <p:nvPr>
              <p:custDataLst>
                <p:tags r:id="rId188"/>
              </p:custDataLst>
            </p:nvPr>
          </p:nvCxnSpPr>
          <p:spPr>
            <a:xfrm rot="16154971">
              <a:off x="13232526" y="285391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2" name="PA_ 188">
              <a:extLst>
                <a:ext uri="{FF2B5EF4-FFF2-40B4-BE49-F238E27FC236}">
                  <a16:creationId xmlns:a16="http://schemas.microsoft.com/office/drawing/2014/main" id="{F18215CD-0C94-4BA9-9469-136D0FAB3310}"/>
                </a:ext>
              </a:extLst>
            </p:cNvPr>
            <p:cNvCxnSpPr>
              <a:cxnSpLocks/>
            </p:cNvCxnSpPr>
            <p:nvPr>
              <p:custDataLst>
                <p:tags r:id="rId189"/>
              </p:custDataLst>
            </p:nvPr>
          </p:nvCxnSpPr>
          <p:spPr>
            <a:xfrm rot="16202972">
              <a:off x="13232526" y="302672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3" name="PA_ 187">
              <a:extLst>
                <a:ext uri="{FF2B5EF4-FFF2-40B4-BE49-F238E27FC236}">
                  <a16:creationId xmlns:a16="http://schemas.microsoft.com/office/drawing/2014/main" id="{F8B717EE-A11C-403F-ABC5-3801EE4CB31E}"/>
                </a:ext>
              </a:extLst>
            </p:cNvPr>
            <p:cNvCxnSpPr>
              <a:cxnSpLocks/>
            </p:cNvCxnSpPr>
            <p:nvPr>
              <p:custDataLst>
                <p:tags r:id="rId190"/>
              </p:custDataLst>
            </p:nvPr>
          </p:nvCxnSpPr>
          <p:spPr>
            <a:xfrm rot="16250971">
              <a:off x="13232526" y="305776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4" name="PA_ 188">
              <a:extLst>
                <a:ext uri="{FF2B5EF4-FFF2-40B4-BE49-F238E27FC236}">
                  <a16:creationId xmlns:a16="http://schemas.microsoft.com/office/drawing/2014/main" id="{EF511AB4-0051-4645-83B4-A90A10AE21CC}"/>
                </a:ext>
              </a:extLst>
            </p:cNvPr>
            <p:cNvCxnSpPr>
              <a:cxnSpLocks/>
            </p:cNvCxnSpPr>
            <p:nvPr>
              <p:custDataLst>
                <p:tags r:id="rId191"/>
              </p:custDataLst>
            </p:nvPr>
          </p:nvCxnSpPr>
          <p:spPr>
            <a:xfrm rot="16298970">
              <a:off x="13232526" y="323057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5" name="PA_ 187">
              <a:extLst>
                <a:ext uri="{FF2B5EF4-FFF2-40B4-BE49-F238E27FC236}">
                  <a16:creationId xmlns:a16="http://schemas.microsoft.com/office/drawing/2014/main" id="{513A0401-480D-49DB-AE77-21263E3F36FF}"/>
                </a:ext>
              </a:extLst>
            </p:cNvPr>
            <p:cNvCxnSpPr>
              <a:cxnSpLocks/>
            </p:cNvCxnSpPr>
            <p:nvPr>
              <p:custDataLst>
                <p:tags r:id="rId192"/>
              </p:custDataLst>
            </p:nvPr>
          </p:nvCxnSpPr>
          <p:spPr>
            <a:xfrm rot="16346971">
              <a:off x="13232526" y="326162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6" name="PA_ 188">
              <a:extLst>
                <a:ext uri="{FF2B5EF4-FFF2-40B4-BE49-F238E27FC236}">
                  <a16:creationId xmlns:a16="http://schemas.microsoft.com/office/drawing/2014/main" id="{12E146C3-A737-44EB-BFD2-B4DEAD49A81A}"/>
                </a:ext>
              </a:extLst>
            </p:cNvPr>
            <p:cNvCxnSpPr>
              <a:cxnSpLocks/>
            </p:cNvCxnSpPr>
            <p:nvPr>
              <p:custDataLst>
                <p:tags r:id="rId193"/>
              </p:custDataLst>
            </p:nvPr>
          </p:nvCxnSpPr>
          <p:spPr>
            <a:xfrm rot="16394971">
              <a:off x="13232526" y="343443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7" name="PA_ 187">
              <a:extLst>
                <a:ext uri="{FF2B5EF4-FFF2-40B4-BE49-F238E27FC236}">
                  <a16:creationId xmlns:a16="http://schemas.microsoft.com/office/drawing/2014/main" id="{4D27F736-CE37-4342-8557-FD5E60134B76}"/>
                </a:ext>
              </a:extLst>
            </p:cNvPr>
            <p:cNvCxnSpPr>
              <a:cxnSpLocks/>
            </p:cNvCxnSpPr>
            <p:nvPr>
              <p:custDataLst>
                <p:tags r:id="rId194"/>
              </p:custDataLst>
            </p:nvPr>
          </p:nvCxnSpPr>
          <p:spPr>
            <a:xfrm rot="16442972">
              <a:off x="13232526" y="346548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8" name="PA_ 188">
              <a:extLst>
                <a:ext uri="{FF2B5EF4-FFF2-40B4-BE49-F238E27FC236}">
                  <a16:creationId xmlns:a16="http://schemas.microsoft.com/office/drawing/2014/main" id="{5883C38F-3EEF-4707-BE19-CDE52DB82852}"/>
                </a:ext>
              </a:extLst>
            </p:cNvPr>
            <p:cNvCxnSpPr>
              <a:cxnSpLocks/>
            </p:cNvCxnSpPr>
            <p:nvPr>
              <p:custDataLst>
                <p:tags r:id="rId195"/>
              </p:custDataLst>
            </p:nvPr>
          </p:nvCxnSpPr>
          <p:spPr>
            <a:xfrm rot="16490971">
              <a:off x="13232526" y="363829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9" name="PA_ 187">
              <a:extLst>
                <a:ext uri="{FF2B5EF4-FFF2-40B4-BE49-F238E27FC236}">
                  <a16:creationId xmlns:a16="http://schemas.microsoft.com/office/drawing/2014/main" id="{A80E7AE0-B515-4D4D-A49D-6F8182F76C70}"/>
                </a:ext>
              </a:extLst>
            </p:cNvPr>
            <p:cNvCxnSpPr>
              <a:cxnSpLocks/>
            </p:cNvCxnSpPr>
            <p:nvPr>
              <p:custDataLst>
                <p:tags r:id="rId196"/>
              </p:custDataLst>
            </p:nvPr>
          </p:nvCxnSpPr>
          <p:spPr>
            <a:xfrm rot="16538970">
              <a:off x="13232526" y="366934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0" name="PA_ 188">
              <a:extLst>
                <a:ext uri="{FF2B5EF4-FFF2-40B4-BE49-F238E27FC236}">
                  <a16:creationId xmlns:a16="http://schemas.microsoft.com/office/drawing/2014/main" id="{AE05E3F8-2DF8-44C7-BA30-9F3A6127A776}"/>
                </a:ext>
              </a:extLst>
            </p:cNvPr>
            <p:cNvCxnSpPr>
              <a:cxnSpLocks/>
            </p:cNvCxnSpPr>
            <p:nvPr>
              <p:custDataLst>
                <p:tags r:id="rId197"/>
              </p:custDataLst>
            </p:nvPr>
          </p:nvCxnSpPr>
          <p:spPr>
            <a:xfrm rot="16586971">
              <a:off x="13232526" y="384215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1" name="PA_ 187">
              <a:extLst>
                <a:ext uri="{FF2B5EF4-FFF2-40B4-BE49-F238E27FC236}">
                  <a16:creationId xmlns:a16="http://schemas.microsoft.com/office/drawing/2014/main" id="{CBC12D0A-B6F6-47E4-8288-ED661264C80A}"/>
                </a:ext>
              </a:extLst>
            </p:cNvPr>
            <p:cNvCxnSpPr>
              <a:cxnSpLocks/>
            </p:cNvCxnSpPr>
            <p:nvPr>
              <p:custDataLst>
                <p:tags r:id="rId198"/>
              </p:custDataLst>
            </p:nvPr>
          </p:nvCxnSpPr>
          <p:spPr>
            <a:xfrm rot="16634971">
              <a:off x="13232526" y="387320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2" name="PA_ 188">
              <a:extLst>
                <a:ext uri="{FF2B5EF4-FFF2-40B4-BE49-F238E27FC236}">
                  <a16:creationId xmlns:a16="http://schemas.microsoft.com/office/drawing/2014/main" id="{D820373E-6DE3-465B-83C6-5F062D87F31B}"/>
                </a:ext>
              </a:extLst>
            </p:cNvPr>
            <p:cNvCxnSpPr>
              <a:cxnSpLocks/>
            </p:cNvCxnSpPr>
            <p:nvPr>
              <p:custDataLst>
                <p:tags r:id="rId199"/>
              </p:custDataLst>
            </p:nvPr>
          </p:nvCxnSpPr>
          <p:spPr>
            <a:xfrm rot="16682972">
              <a:off x="13232526" y="404600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3" name="PA_ 187">
              <a:extLst>
                <a:ext uri="{FF2B5EF4-FFF2-40B4-BE49-F238E27FC236}">
                  <a16:creationId xmlns:a16="http://schemas.microsoft.com/office/drawing/2014/main" id="{C6D11264-BC25-40A6-B026-43D9E2FB4390}"/>
                </a:ext>
              </a:extLst>
            </p:cNvPr>
            <p:cNvCxnSpPr>
              <a:cxnSpLocks/>
            </p:cNvCxnSpPr>
            <p:nvPr>
              <p:custDataLst>
                <p:tags r:id="rId200"/>
              </p:custDataLst>
            </p:nvPr>
          </p:nvCxnSpPr>
          <p:spPr>
            <a:xfrm rot="16730971">
              <a:off x="13232526" y="407705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4" name="PA_ 188">
              <a:extLst>
                <a:ext uri="{FF2B5EF4-FFF2-40B4-BE49-F238E27FC236}">
                  <a16:creationId xmlns:a16="http://schemas.microsoft.com/office/drawing/2014/main" id="{4CD7E727-3683-4E10-B32C-8583292A8B45}"/>
                </a:ext>
              </a:extLst>
            </p:cNvPr>
            <p:cNvCxnSpPr>
              <a:cxnSpLocks/>
            </p:cNvCxnSpPr>
            <p:nvPr>
              <p:custDataLst>
                <p:tags r:id="rId201"/>
              </p:custDataLst>
            </p:nvPr>
          </p:nvCxnSpPr>
          <p:spPr>
            <a:xfrm rot="16778970">
              <a:off x="13232526" y="424986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5" name="PA_ 187">
              <a:extLst>
                <a:ext uri="{FF2B5EF4-FFF2-40B4-BE49-F238E27FC236}">
                  <a16:creationId xmlns:a16="http://schemas.microsoft.com/office/drawing/2014/main" id="{31CA2D54-4FA9-431D-ABCC-BF2E55360897}"/>
                </a:ext>
              </a:extLst>
            </p:cNvPr>
            <p:cNvCxnSpPr>
              <a:cxnSpLocks/>
            </p:cNvCxnSpPr>
            <p:nvPr>
              <p:custDataLst>
                <p:tags r:id="rId202"/>
              </p:custDataLst>
            </p:nvPr>
          </p:nvCxnSpPr>
          <p:spPr>
            <a:xfrm rot="16826971">
              <a:off x="13232526" y="428091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6" name="PA_ 188">
              <a:extLst>
                <a:ext uri="{FF2B5EF4-FFF2-40B4-BE49-F238E27FC236}">
                  <a16:creationId xmlns:a16="http://schemas.microsoft.com/office/drawing/2014/main" id="{20EB248E-BBD0-4A40-BF44-614D82C7930D}"/>
                </a:ext>
              </a:extLst>
            </p:cNvPr>
            <p:cNvCxnSpPr>
              <a:cxnSpLocks/>
            </p:cNvCxnSpPr>
            <p:nvPr>
              <p:custDataLst>
                <p:tags r:id="rId203"/>
              </p:custDataLst>
            </p:nvPr>
          </p:nvCxnSpPr>
          <p:spPr>
            <a:xfrm rot="16874971">
              <a:off x="13232526" y="445372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7" name="PA_ 187">
              <a:extLst>
                <a:ext uri="{FF2B5EF4-FFF2-40B4-BE49-F238E27FC236}">
                  <a16:creationId xmlns:a16="http://schemas.microsoft.com/office/drawing/2014/main" id="{F912B641-B438-4870-A8F0-94DCB8E40E95}"/>
                </a:ext>
              </a:extLst>
            </p:cNvPr>
            <p:cNvCxnSpPr>
              <a:cxnSpLocks/>
            </p:cNvCxnSpPr>
            <p:nvPr>
              <p:custDataLst>
                <p:tags r:id="rId204"/>
              </p:custDataLst>
            </p:nvPr>
          </p:nvCxnSpPr>
          <p:spPr>
            <a:xfrm rot="16922972">
              <a:off x="13232526" y="448477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8" name="PA_ 188">
              <a:extLst>
                <a:ext uri="{FF2B5EF4-FFF2-40B4-BE49-F238E27FC236}">
                  <a16:creationId xmlns:a16="http://schemas.microsoft.com/office/drawing/2014/main" id="{7C1B0350-7DF1-4D83-AE08-58ED41ACE170}"/>
                </a:ext>
              </a:extLst>
            </p:cNvPr>
            <p:cNvCxnSpPr>
              <a:cxnSpLocks/>
            </p:cNvCxnSpPr>
            <p:nvPr>
              <p:custDataLst>
                <p:tags r:id="rId205"/>
              </p:custDataLst>
            </p:nvPr>
          </p:nvCxnSpPr>
          <p:spPr>
            <a:xfrm rot="16970971">
              <a:off x="13232526" y="465758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9" name="PA_ 187">
              <a:extLst>
                <a:ext uri="{FF2B5EF4-FFF2-40B4-BE49-F238E27FC236}">
                  <a16:creationId xmlns:a16="http://schemas.microsoft.com/office/drawing/2014/main" id="{ABCB2179-1DBB-4809-BF25-6508A75D59E4}"/>
                </a:ext>
              </a:extLst>
            </p:cNvPr>
            <p:cNvCxnSpPr>
              <a:cxnSpLocks/>
            </p:cNvCxnSpPr>
            <p:nvPr>
              <p:custDataLst>
                <p:tags r:id="rId206"/>
              </p:custDataLst>
            </p:nvPr>
          </p:nvCxnSpPr>
          <p:spPr>
            <a:xfrm rot="17018970">
              <a:off x="13232526" y="468863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0" name="PA_ 188">
              <a:extLst>
                <a:ext uri="{FF2B5EF4-FFF2-40B4-BE49-F238E27FC236}">
                  <a16:creationId xmlns:a16="http://schemas.microsoft.com/office/drawing/2014/main" id="{3650B63F-D8DC-4689-B818-1441AA0546DD}"/>
                </a:ext>
              </a:extLst>
            </p:cNvPr>
            <p:cNvCxnSpPr>
              <a:cxnSpLocks/>
            </p:cNvCxnSpPr>
            <p:nvPr>
              <p:custDataLst>
                <p:tags r:id="rId207"/>
              </p:custDataLst>
            </p:nvPr>
          </p:nvCxnSpPr>
          <p:spPr>
            <a:xfrm rot="17066971">
              <a:off x="13232526" y="486143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1" name="PA_ 187">
              <a:extLst>
                <a:ext uri="{FF2B5EF4-FFF2-40B4-BE49-F238E27FC236}">
                  <a16:creationId xmlns:a16="http://schemas.microsoft.com/office/drawing/2014/main" id="{7B621CB9-94FF-4F8E-A212-6164D7C05102}"/>
                </a:ext>
              </a:extLst>
            </p:cNvPr>
            <p:cNvCxnSpPr>
              <a:cxnSpLocks/>
            </p:cNvCxnSpPr>
            <p:nvPr>
              <p:custDataLst>
                <p:tags r:id="rId208"/>
              </p:custDataLst>
            </p:nvPr>
          </p:nvCxnSpPr>
          <p:spPr>
            <a:xfrm rot="17114971">
              <a:off x="13232526" y="489248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2" name="PA_ 188">
              <a:extLst>
                <a:ext uri="{FF2B5EF4-FFF2-40B4-BE49-F238E27FC236}">
                  <a16:creationId xmlns:a16="http://schemas.microsoft.com/office/drawing/2014/main" id="{60CD93E5-44E4-4854-BB40-7DEF868C5471}"/>
                </a:ext>
              </a:extLst>
            </p:cNvPr>
            <p:cNvCxnSpPr>
              <a:cxnSpLocks/>
            </p:cNvCxnSpPr>
            <p:nvPr>
              <p:custDataLst>
                <p:tags r:id="rId209"/>
              </p:custDataLst>
            </p:nvPr>
          </p:nvCxnSpPr>
          <p:spPr>
            <a:xfrm rot="17162972">
              <a:off x="13232526" y="506529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3" name="PA_ 187">
              <a:extLst>
                <a:ext uri="{FF2B5EF4-FFF2-40B4-BE49-F238E27FC236}">
                  <a16:creationId xmlns:a16="http://schemas.microsoft.com/office/drawing/2014/main" id="{9280DF30-4912-40F0-AC25-A27BFA4B434B}"/>
                </a:ext>
              </a:extLst>
            </p:cNvPr>
            <p:cNvCxnSpPr>
              <a:cxnSpLocks/>
            </p:cNvCxnSpPr>
            <p:nvPr>
              <p:custDataLst>
                <p:tags r:id="rId210"/>
              </p:custDataLst>
            </p:nvPr>
          </p:nvCxnSpPr>
          <p:spPr>
            <a:xfrm rot="17210971">
              <a:off x="13232526" y="509634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4" name="PA_ 188">
              <a:extLst>
                <a:ext uri="{FF2B5EF4-FFF2-40B4-BE49-F238E27FC236}">
                  <a16:creationId xmlns:a16="http://schemas.microsoft.com/office/drawing/2014/main" id="{09A910D5-D321-41D2-89E0-D71EAE95DA98}"/>
                </a:ext>
              </a:extLst>
            </p:cNvPr>
            <p:cNvCxnSpPr>
              <a:cxnSpLocks/>
            </p:cNvCxnSpPr>
            <p:nvPr>
              <p:custDataLst>
                <p:tags r:id="rId211"/>
              </p:custDataLst>
            </p:nvPr>
          </p:nvCxnSpPr>
          <p:spPr>
            <a:xfrm rot="17258970">
              <a:off x="13232526" y="526915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5" name="PA_ 187">
              <a:extLst>
                <a:ext uri="{FF2B5EF4-FFF2-40B4-BE49-F238E27FC236}">
                  <a16:creationId xmlns:a16="http://schemas.microsoft.com/office/drawing/2014/main" id="{116B4F5F-7ED7-477B-B007-045E627917E8}"/>
                </a:ext>
              </a:extLst>
            </p:cNvPr>
            <p:cNvCxnSpPr>
              <a:cxnSpLocks/>
            </p:cNvCxnSpPr>
            <p:nvPr>
              <p:custDataLst>
                <p:tags r:id="rId212"/>
              </p:custDataLst>
            </p:nvPr>
          </p:nvCxnSpPr>
          <p:spPr>
            <a:xfrm rot="17306971">
              <a:off x="13232526" y="530020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6" name="PA_ 188">
              <a:extLst>
                <a:ext uri="{FF2B5EF4-FFF2-40B4-BE49-F238E27FC236}">
                  <a16:creationId xmlns:a16="http://schemas.microsoft.com/office/drawing/2014/main" id="{1AAB14CB-C36C-439A-A90D-BCC06FC5B346}"/>
                </a:ext>
              </a:extLst>
            </p:cNvPr>
            <p:cNvCxnSpPr>
              <a:cxnSpLocks/>
            </p:cNvCxnSpPr>
            <p:nvPr>
              <p:custDataLst>
                <p:tags r:id="rId213"/>
              </p:custDataLst>
            </p:nvPr>
          </p:nvCxnSpPr>
          <p:spPr>
            <a:xfrm rot="17354971">
              <a:off x="13232526" y="547301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7" name="PA_ 187">
              <a:extLst>
                <a:ext uri="{FF2B5EF4-FFF2-40B4-BE49-F238E27FC236}">
                  <a16:creationId xmlns:a16="http://schemas.microsoft.com/office/drawing/2014/main" id="{53D2C175-AB45-474E-B23B-B905B9AE2F55}"/>
                </a:ext>
              </a:extLst>
            </p:cNvPr>
            <p:cNvCxnSpPr>
              <a:cxnSpLocks/>
            </p:cNvCxnSpPr>
            <p:nvPr>
              <p:custDataLst>
                <p:tags r:id="rId214"/>
              </p:custDataLst>
            </p:nvPr>
          </p:nvCxnSpPr>
          <p:spPr>
            <a:xfrm rot="17402972">
              <a:off x="13232526" y="550406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8" name="PA_ 188">
              <a:extLst>
                <a:ext uri="{FF2B5EF4-FFF2-40B4-BE49-F238E27FC236}">
                  <a16:creationId xmlns:a16="http://schemas.microsoft.com/office/drawing/2014/main" id="{3D6AD734-41B8-44A5-B5E5-D2D388D1E66C}"/>
                </a:ext>
              </a:extLst>
            </p:cNvPr>
            <p:cNvCxnSpPr>
              <a:cxnSpLocks/>
            </p:cNvCxnSpPr>
            <p:nvPr>
              <p:custDataLst>
                <p:tags r:id="rId215"/>
              </p:custDataLst>
            </p:nvPr>
          </p:nvCxnSpPr>
          <p:spPr>
            <a:xfrm rot="17450971">
              <a:off x="13232526" y="567687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9" name="PA_ 187">
              <a:extLst>
                <a:ext uri="{FF2B5EF4-FFF2-40B4-BE49-F238E27FC236}">
                  <a16:creationId xmlns:a16="http://schemas.microsoft.com/office/drawing/2014/main" id="{78722449-B921-47BE-8885-1D372CC10119}"/>
                </a:ext>
              </a:extLst>
            </p:cNvPr>
            <p:cNvCxnSpPr>
              <a:cxnSpLocks/>
            </p:cNvCxnSpPr>
            <p:nvPr>
              <p:custDataLst>
                <p:tags r:id="rId216"/>
              </p:custDataLst>
            </p:nvPr>
          </p:nvCxnSpPr>
          <p:spPr>
            <a:xfrm rot="17498970">
              <a:off x="13232526" y="570791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0" name="PA_ 188">
              <a:extLst>
                <a:ext uri="{FF2B5EF4-FFF2-40B4-BE49-F238E27FC236}">
                  <a16:creationId xmlns:a16="http://schemas.microsoft.com/office/drawing/2014/main" id="{B94B188D-A49E-42FE-9B3A-72A0F340BA00}"/>
                </a:ext>
              </a:extLst>
            </p:cNvPr>
            <p:cNvCxnSpPr>
              <a:cxnSpLocks/>
            </p:cNvCxnSpPr>
            <p:nvPr>
              <p:custDataLst>
                <p:tags r:id="rId217"/>
              </p:custDataLst>
            </p:nvPr>
          </p:nvCxnSpPr>
          <p:spPr>
            <a:xfrm rot="17546971">
              <a:off x="13232526" y="588072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1" name="PA_ 187">
              <a:extLst>
                <a:ext uri="{FF2B5EF4-FFF2-40B4-BE49-F238E27FC236}">
                  <a16:creationId xmlns:a16="http://schemas.microsoft.com/office/drawing/2014/main" id="{F5D4B3E4-1900-4BDA-8577-C0A07E1C216E}"/>
                </a:ext>
              </a:extLst>
            </p:cNvPr>
            <p:cNvCxnSpPr>
              <a:cxnSpLocks/>
            </p:cNvCxnSpPr>
            <p:nvPr>
              <p:custDataLst>
                <p:tags r:id="rId218"/>
              </p:custDataLst>
            </p:nvPr>
          </p:nvCxnSpPr>
          <p:spPr>
            <a:xfrm rot="17594971">
              <a:off x="13232526" y="591177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2" name="PA_ 188">
              <a:extLst>
                <a:ext uri="{FF2B5EF4-FFF2-40B4-BE49-F238E27FC236}">
                  <a16:creationId xmlns:a16="http://schemas.microsoft.com/office/drawing/2014/main" id="{AECA681B-A442-41DF-A686-CF585BD0ABCD}"/>
                </a:ext>
              </a:extLst>
            </p:cNvPr>
            <p:cNvCxnSpPr>
              <a:cxnSpLocks/>
            </p:cNvCxnSpPr>
            <p:nvPr>
              <p:custDataLst>
                <p:tags r:id="rId219"/>
              </p:custDataLst>
            </p:nvPr>
          </p:nvCxnSpPr>
          <p:spPr>
            <a:xfrm rot="17642972">
              <a:off x="13232526" y="608458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3" name="PA_ 187">
              <a:extLst>
                <a:ext uri="{FF2B5EF4-FFF2-40B4-BE49-F238E27FC236}">
                  <a16:creationId xmlns:a16="http://schemas.microsoft.com/office/drawing/2014/main" id="{22615BCB-715A-4D65-86CB-BA782A383243}"/>
                </a:ext>
              </a:extLst>
            </p:cNvPr>
            <p:cNvCxnSpPr>
              <a:cxnSpLocks/>
            </p:cNvCxnSpPr>
            <p:nvPr>
              <p:custDataLst>
                <p:tags r:id="rId220"/>
              </p:custDataLst>
            </p:nvPr>
          </p:nvCxnSpPr>
          <p:spPr>
            <a:xfrm rot="17690971">
              <a:off x="13232526" y="611563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4" name="PA_ 188">
              <a:extLst>
                <a:ext uri="{FF2B5EF4-FFF2-40B4-BE49-F238E27FC236}">
                  <a16:creationId xmlns:a16="http://schemas.microsoft.com/office/drawing/2014/main" id="{4EE2A7B6-61D9-4D23-9FAD-921948144272}"/>
                </a:ext>
              </a:extLst>
            </p:cNvPr>
            <p:cNvCxnSpPr>
              <a:cxnSpLocks/>
            </p:cNvCxnSpPr>
            <p:nvPr>
              <p:custDataLst>
                <p:tags r:id="rId221"/>
              </p:custDataLst>
            </p:nvPr>
          </p:nvCxnSpPr>
          <p:spPr>
            <a:xfrm rot="17738970">
              <a:off x="13232526" y="62884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5" name="PA_ 187">
              <a:extLst>
                <a:ext uri="{FF2B5EF4-FFF2-40B4-BE49-F238E27FC236}">
                  <a16:creationId xmlns:a16="http://schemas.microsoft.com/office/drawing/2014/main" id="{1904681C-2111-4C5E-A563-C755DA82D122}"/>
                </a:ext>
              </a:extLst>
            </p:cNvPr>
            <p:cNvCxnSpPr>
              <a:cxnSpLocks/>
            </p:cNvCxnSpPr>
            <p:nvPr>
              <p:custDataLst>
                <p:tags r:id="rId222"/>
              </p:custDataLst>
            </p:nvPr>
          </p:nvCxnSpPr>
          <p:spPr>
            <a:xfrm rot="17786971">
              <a:off x="13232526" y="631949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6" name="PA_ 188">
              <a:extLst>
                <a:ext uri="{FF2B5EF4-FFF2-40B4-BE49-F238E27FC236}">
                  <a16:creationId xmlns:a16="http://schemas.microsoft.com/office/drawing/2014/main" id="{49EF104B-88AC-4057-8EF5-1954D9D1AD61}"/>
                </a:ext>
              </a:extLst>
            </p:cNvPr>
            <p:cNvCxnSpPr>
              <a:cxnSpLocks/>
            </p:cNvCxnSpPr>
            <p:nvPr>
              <p:custDataLst>
                <p:tags r:id="rId223"/>
              </p:custDataLst>
            </p:nvPr>
          </p:nvCxnSpPr>
          <p:spPr>
            <a:xfrm rot="17834971">
              <a:off x="13232526" y="649230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7" name="PA_ 187">
              <a:extLst>
                <a:ext uri="{FF2B5EF4-FFF2-40B4-BE49-F238E27FC236}">
                  <a16:creationId xmlns:a16="http://schemas.microsoft.com/office/drawing/2014/main" id="{BA836D96-348B-4293-AF48-2023E79ECABA}"/>
                </a:ext>
              </a:extLst>
            </p:cNvPr>
            <p:cNvCxnSpPr>
              <a:cxnSpLocks/>
            </p:cNvCxnSpPr>
            <p:nvPr>
              <p:custDataLst>
                <p:tags r:id="rId224"/>
              </p:custDataLst>
            </p:nvPr>
          </p:nvCxnSpPr>
          <p:spPr>
            <a:xfrm rot="17882972">
              <a:off x="13232526" y="652334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8" name="PA_ 188">
              <a:extLst>
                <a:ext uri="{FF2B5EF4-FFF2-40B4-BE49-F238E27FC236}">
                  <a16:creationId xmlns:a16="http://schemas.microsoft.com/office/drawing/2014/main" id="{E05A44A0-95F8-4692-9790-DBB56B4B4D39}"/>
                </a:ext>
              </a:extLst>
            </p:cNvPr>
            <p:cNvCxnSpPr>
              <a:cxnSpLocks/>
            </p:cNvCxnSpPr>
            <p:nvPr>
              <p:custDataLst>
                <p:tags r:id="rId225"/>
              </p:custDataLst>
            </p:nvPr>
          </p:nvCxnSpPr>
          <p:spPr>
            <a:xfrm rot="17930971">
              <a:off x="13232526" y="669615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9" name="PA_ 187">
              <a:extLst>
                <a:ext uri="{FF2B5EF4-FFF2-40B4-BE49-F238E27FC236}">
                  <a16:creationId xmlns:a16="http://schemas.microsoft.com/office/drawing/2014/main" id="{C30FA7BE-A9B7-4853-A087-DB2272C25693}"/>
                </a:ext>
              </a:extLst>
            </p:cNvPr>
            <p:cNvCxnSpPr>
              <a:cxnSpLocks/>
            </p:cNvCxnSpPr>
            <p:nvPr>
              <p:custDataLst>
                <p:tags r:id="rId226"/>
              </p:custDataLst>
            </p:nvPr>
          </p:nvCxnSpPr>
          <p:spPr>
            <a:xfrm rot="17978970">
              <a:off x="13232526" y="672720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0" name="PA_ 188">
              <a:extLst>
                <a:ext uri="{FF2B5EF4-FFF2-40B4-BE49-F238E27FC236}">
                  <a16:creationId xmlns:a16="http://schemas.microsoft.com/office/drawing/2014/main" id="{2C7DFD59-C77C-4417-8F57-BE3870E8FA22}"/>
                </a:ext>
              </a:extLst>
            </p:cNvPr>
            <p:cNvCxnSpPr>
              <a:cxnSpLocks/>
            </p:cNvCxnSpPr>
            <p:nvPr>
              <p:custDataLst>
                <p:tags r:id="rId227"/>
              </p:custDataLst>
            </p:nvPr>
          </p:nvCxnSpPr>
          <p:spPr>
            <a:xfrm rot="18026971">
              <a:off x="13232526" y="690001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1" name="PA_ 187">
              <a:extLst>
                <a:ext uri="{FF2B5EF4-FFF2-40B4-BE49-F238E27FC236}">
                  <a16:creationId xmlns:a16="http://schemas.microsoft.com/office/drawing/2014/main" id="{A74D00B1-9BA4-49B9-A248-B6C7F2B95214}"/>
                </a:ext>
              </a:extLst>
            </p:cNvPr>
            <p:cNvCxnSpPr>
              <a:cxnSpLocks/>
            </p:cNvCxnSpPr>
            <p:nvPr>
              <p:custDataLst>
                <p:tags r:id="rId228"/>
              </p:custDataLst>
            </p:nvPr>
          </p:nvCxnSpPr>
          <p:spPr>
            <a:xfrm rot="18074971">
              <a:off x="1323252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2" name="PA_ 188">
              <a:extLst>
                <a:ext uri="{FF2B5EF4-FFF2-40B4-BE49-F238E27FC236}">
                  <a16:creationId xmlns:a16="http://schemas.microsoft.com/office/drawing/2014/main" id="{9B1BE32E-3EA5-4C66-A3DA-30C90B34A28B}"/>
                </a:ext>
              </a:extLst>
            </p:cNvPr>
            <p:cNvCxnSpPr>
              <a:cxnSpLocks/>
            </p:cNvCxnSpPr>
            <p:nvPr>
              <p:custDataLst>
                <p:tags r:id="rId229"/>
              </p:custDataLst>
            </p:nvPr>
          </p:nvCxnSpPr>
          <p:spPr>
            <a:xfrm rot="18122972">
              <a:off x="1313059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3" name="PA_ 187">
              <a:extLst>
                <a:ext uri="{FF2B5EF4-FFF2-40B4-BE49-F238E27FC236}">
                  <a16:creationId xmlns:a16="http://schemas.microsoft.com/office/drawing/2014/main" id="{82B389B5-737D-42E3-B485-58F16A18FBE1}"/>
                </a:ext>
              </a:extLst>
            </p:cNvPr>
            <p:cNvCxnSpPr>
              <a:cxnSpLocks/>
            </p:cNvCxnSpPr>
            <p:nvPr>
              <p:custDataLst>
                <p:tags r:id="rId230"/>
              </p:custDataLst>
            </p:nvPr>
          </p:nvCxnSpPr>
          <p:spPr>
            <a:xfrm rot="18170971">
              <a:off x="1302866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4" name="PA_ 188">
              <a:extLst>
                <a:ext uri="{FF2B5EF4-FFF2-40B4-BE49-F238E27FC236}">
                  <a16:creationId xmlns:a16="http://schemas.microsoft.com/office/drawing/2014/main" id="{F991735A-5F6C-4799-9895-23763960C63A}"/>
                </a:ext>
              </a:extLst>
            </p:cNvPr>
            <p:cNvCxnSpPr>
              <a:cxnSpLocks/>
            </p:cNvCxnSpPr>
            <p:nvPr>
              <p:custDataLst>
                <p:tags r:id="rId231"/>
              </p:custDataLst>
            </p:nvPr>
          </p:nvCxnSpPr>
          <p:spPr>
            <a:xfrm rot="18218970">
              <a:off x="1292673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5" name="PA_ 187">
              <a:extLst>
                <a:ext uri="{FF2B5EF4-FFF2-40B4-BE49-F238E27FC236}">
                  <a16:creationId xmlns:a16="http://schemas.microsoft.com/office/drawing/2014/main" id="{2AB6733A-7999-4C3D-9838-2995DD283398}"/>
                </a:ext>
              </a:extLst>
            </p:cNvPr>
            <p:cNvCxnSpPr>
              <a:cxnSpLocks/>
            </p:cNvCxnSpPr>
            <p:nvPr>
              <p:custDataLst>
                <p:tags r:id="rId232"/>
              </p:custDataLst>
            </p:nvPr>
          </p:nvCxnSpPr>
          <p:spPr>
            <a:xfrm rot="18266971">
              <a:off x="1282480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6" name="PA_ 188">
              <a:extLst>
                <a:ext uri="{FF2B5EF4-FFF2-40B4-BE49-F238E27FC236}">
                  <a16:creationId xmlns:a16="http://schemas.microsoft.com/office/drawing/2014/main" id="{D2CD99E0-E5A8-46F6-AE9B-E522CFA48A01}"/>
                </a:ext>
              </a:extLst>
            </p:cNvPr>
            <p:cNvCxnSpPr>
              <a:cxnSpLocks/>
            </p:cNvCxnSpPr>
            <p:nvPr>
              <p:custDataLst>
                <p:tags r:id="rId233"/>
              </p:custDataLst>
            </p:nvPr>
          </p:nvCxnSpPr>
          <p:spPr>
            <a:xfrm rot="18314971">
              <a:off x="1272288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7" name="PA_ 187">
              <a:extLst>
                <a:ext uri="{FF2B5EF4-FFF2-40B4-BE49-F238E27FC236}">
                  <a16:creationId xmlns:a16="http://schemas.microsoft.com/office/drawing/2014/main" id="{3F0766C8-974D-4AF0-A43F-59059E179AB3}"/>
                </a:ext>
              </a:extLst>
            </p:cNvPr>
            <p:cNvCxnSpPr>
              <a:cxnSpLocks/>
            </p:cNvCxnSpPr>
            <p:nvPr>
              <p:custDataLst>
                <p:tags r:id="rId234"/>
              </p:custDataLst>
            </p:nvPr>
          </p:nvCxnSpPr>
          <p:spPr>
            <a:xfrm rot="18362972">
              <a:off x="1262095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8" name="PA_ 188">
              <a:extLst>
                <a:ext uri="{FF2B5EF4-FFF2-40B4-BE49-F238E27FC236}">
                  <a16:creationId xmlns:a16="http://schemas.microsoft.com/office/drawing/2014/main" id="{634AA645-6BAE-4D9A-907A-071BB5322943}"/>
                </a:ext>
              </a:extLst>
            </p:cNvPr>
            <p:cNvCxnSpPr>
              <a:cxnSpLocks/>
            </p:cNvCxnSpPr>
            <p:nvPr>
              <p:custDataLst>
                <p:tags r:id="rId235"/>
              </p:custDataLst>
            </p:nvPr>
          </p:nvCxnSpPr>
          <p:spPr>
            <a:xfrm rot="18410971">
              <a:off x="1251902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9" name="PA_ 187">
              <a:extLst>
                <a:ext uri="{FF2B5EF4-FFF2-40B4-BE49-F238E27FC236}">
                  <a16:creationId xmlns:a16="http://schemas.microsoft.com/office/drawing/2014/main" id="{E0BD305C-EA36-4B68-9100-A85CCB5FBAF8}"/>
                </a:ext>
              </a:extLst>
            </p:cNvPr>
            <p:cNvCxnSpPr>
              <a:cxnSpLocks/>
            </p:cNvCxnSpPr>
            <p:nvPr>
              <p:custDataLst>
                <p:tags r:id="rId236"/>
              </p:custDataLst>
            </p:nvPr>
          </p:nvCxnSpPr>
          <p:spPr>
            <a:xfrm rot="18458970">
              <a:off x="1241709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0" name="PA_ 188">
              <a:extLst>
                <a:ext uri="{FF2B5EF4-FFF2-40B4-BE49-F238E27FC236}">
                  <a16:creationId xmlns:a16="http://schemas.microsoft.com/office/drawing/2014/main" id="{68B4CB65-42F2-4F3A-943F-E1A0CE484914}"/>
                </a:ext>
              </a:extLst>
            </p:cNvPr>
            <p:cNvCxnSpPr>
              <a:cxnSpLocks/>
            </p:cNvCxnSpPr>
            <p:nvPr>
              <p:custDataLst>
                <p:tags r:id="rId237"/>
              </p:custDataLst>
            </p:nvPr>
          </p:nvCxnSpPr>
          <p:spPr>
            <a:xfrm rot="18506971">
              <a:off x="1231516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1" name="PA_ 187">
              <a:extLst>
                <a:ext uri="{FF2B5EF4-FFF2-40B4-BE49-F238E27FC236}">
                  <a16:creationId xmlns:a16="http://schemas.microsoft.com/office/drawing/2014/main" id="{78A11E04-57C7-46BF-938F-6317BFD70C71}"/>
                </a:ext>
              </a:extLst>
            </p:cNvPr>
            <p:cNvCxnSpPr>
              <a:cxnSpLocks/>
            </p:cNvCxnSpPr>
            <p:nvPr>
              <p:custDataLst>
                <p:tags r:id="rId238"/>
              </p:custDataLst>
            </p:nvPr>
          </p:nvCxnSpPr>
          <p:spPr>
            <a:xfrm rot="18554971">
              <a:off x="1221323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2" name="PA_ 188">
              <a:extLst>
                <a:ext uri="{FF2B5EF4-FFF2-40B4-BE49-F238E27FC236}">
                  <a16:creationId xmlns:a16="http://schemas.microsoft.com/office/drawing/2014/main" id="{0617A4CA-FF78-4847-B921-86E2893F873A}"/>
                </a:ext>
              </a:extLst>
            </p:cNvPr>
            <p:cNvCxnSpPr>
              <a:cxnSpLocks/>
            </p:cNvCxnSpPr>
            <p:nvPr>
              <p:custDataLst>
                <p:tags r:id="rId239"/>
              </p:custDataLst>
            </p:nvPr>
          </p:nvCxnSpPr>
          <p:spPr>
            <a:xfrm rot="18602972">
              <a:off x="1211130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3" name="PA_ 187">
              <a:extLst>
                <a:ext uri="{FF2B5EF4-FFF2-40B4-BE49-F238E27FC236}">
                  <a16:creationId xmlns:a16="http://schemas.microsoft.com/office/drawing/2014/main" id="{DD9BF4DE-2CE0-4669-B92D-8068AFB4F856}"/>
                </a:ext>
              </a:extLst>
            </p:cNvPr>
            <p:cNvCxnSpPr>
              <a:cxnSpLocks/>
            </p:cNvCxnSpPr>
            <p:nvPr>
              <p:custDataLst>
                <p:tags r:id="rId240"/>
              </p:custDataLst>
            </p:nvPr>
          </p:nvCxnSpPr>
          <p:spPr>
            <a:xfrm rot="18650971">
              <a:off x="1200937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4" name="PA_ 188">
              <a:extLst>
                <a:ext uri="{FF2B5EF4-FFF2-40B4-BE49-F238E27FC236}">
                  <a16:creationId xmlns:a16="http://schemas.microsoft.com/office/drawing/2014/main" id="{945A58C2-32E4-4002-A11F-BC8F8C4FDC57}"/>
                </a:ext>
              </a:extLst>
            </p:cNvPr>
            <p:cNvCxnSpPr>
              <a:cxnSpLocks/>
            </p:cNvCxnSpPr>
            <p:nvPr>
              <p:custDataLst>
                <p:tags r:id="rId241"/>
              </p:custDataLst>
            </p:nvPr>
          </p:nvCxnSpPr>
          <p:spPr>
            <a:xfrm rot="18698970">
              <a:off x="1190744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5" name="PA_ 187">
              <a:extLst>
                <a:ext uri="{FF2B5EF4-FFF2-40B4-BE49-F238E27FC236}">
                  <a16:creationId xmlns:a16="http://schemas.microsoft.com/office/drawing/2014/main" id="{30941AAD-1978-47DB-8B06-5D8C797B1D9B}"/>
                </a:ext>
              </a:extLst>
            </p:cNvPr>
            <p:cNvCxnSpPr>
              <a:cxnSpLocks/>
            </p:cNvCxnSpPr>
            <p:nvPr>
              <p:custDataLst>
                <p:tags r:id="rId242"/>
              </p:custDataLst>
            </p:nvPr>
          </p:nvCxnSpPr>
          <p:spPr>
            <a:xfrm rot="18746971">
              <a:off x="1180552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6" name="PA_ 188">
              <a:extLst>
                <a:ext uri="{FF2B5EF4-FFF2-40B4-BE49-F238E27FC236}">
                  <a16:creationId xmlns:a16="http://schemas.microsoft.com/office/drawing/2014/main" id="{2C316DE7-7451-4040-AD23-0175A2E07EF7}"/>
                </a:ext>
              </a:extLst>
            </p:cNvPr>
            <p:cNvCxnSpPr>
              <a:cxnSpLocks/>
            </p:cNvCxnSpPr>
            <p:nvPr>
              <p:custDataLst>
                <p:tags r:id="rId243"/>
              </p:custDataLst>
            </p:nvPr>
          </p:nvCxnSpPr>
          <p:spPr>
            <a:xfrm rot="18794971">
              <a:off x="1170359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7" name="PA_ 187">
              <a:extLst>
                <a:ext uri="{FF2B5EF4-FFF2-40B4-BE49-F238E27FC236}">
                  <a16:creationId xmlns:a16="http://schemas.microsoft.com/office/drawing/2014/main" id="{CE8DBF00-512E-4BFB-8766-350E507F266E}"/>
                </a:ext>
              </a:extLst>
            </p:cNvPr>
            <p:cNvCxnSpPr>
              <a:cxnSpLocks/>
            </p:cNvCxnSpPr>
            <p:nvPr>
              <p:custDataLst>
                <p:tags r:id="rId244"/>
              </p:custDataLst>
            </p:nvPr>
          </p:nvCxnSpPr>
          <p:spPr>
            <a:xfrm rot="18842972">
              <a:off x="1160166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8" name="PA_ 188">
              <a:extLst>
                <a:ext uri="{FF2B5EF4-FFF2-40B4-BE49-F238E27FC236}">
                  <a16:creationId xmlns:a16="http://schemas.microsoft.com/office/drawing/2014/main" id="{1D26CA54-35E2-447E-ACA8-83EBADE0C9BE}"/>
                </a:ext>
              </a:extLst>
            </p:cNvPr>
            <p:cNvCxnSpPr>
              <a:cxnSpLocks/>
            </p:cNvCxnSpPr>
            <p:nvPr>
              <p:custDataLst>
                <p:tags r:id="rId245"/>
              </p:custDataLst>
            </p:nvPr>
          </p:nvCxnSpPr>
          <p:spPr>
            <a:xfrm rot="18890971">
              <a:off x="1149973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9" name="PA_ 187">
              <a:extLst>
                <a:ext uri="{FF2B5EF4-FFF2-40B4-BE49-F238E27FC236}">
                  <a16:creationId xmlns:a16="http://schemas.microsoft.com/office/drawing/2014/main" id="{0C5E5E69-FE46-4987-956E-5DF46711DEC9}"/>
                </a:ext>
              </a:extLst>
            </p:cNvPr>
            <p:cNvCxnSpPr>
              <a:cxnSpLocks/>
            </p:cNvCxnSpPr>
            <p:nvPr>
              <p:custDataLst>
                <p:tags r:id="rId246"/>
              </p:custDataLst>
            </p:nvPr>
          </p:nvCxnSpPr>
          <p:spPr>
            <a:xfrm rot="18938970">
              <a:off x="1139780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0" name="PA_ 188">
              <a:extLst>
                <a:ext uri="{FF2B5EF4-FFF2-40B4-BE49-F238E27FC236}">
                  <a16:creationId xmlns:a16="http://schemas.microsoft.com/office/drawing/2014/main" id="{A9C0F360-720D-414B-95D3-14FBEEDD322C}"/>
                </a:ext>
              </a:extLst>
            </p:cNvPr>
            <p:cNvCxnSpPr>
              <a:cxnSpLocks/>
            </p:cNvCxnSpPr>
            <p:nvPr>
              <p:custDataLst>
                <p:tags r:id="rId247"/>
              </p:custDataLst>
            </p:nvPr>
          </p:nvCxnSpPr>
          <p:spPr>
            <a:xfrm rot="18986971">
              <a:off x="1129587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1" name="PA_ 187">
              <a:extLst>
                <a:ext uri="{FF2B5EF4-FFF2-40B4-BE49-F238E27FC236}">
                  <a16:creationId xmlns:a16="http://schemas.microsoft.com/office/drawing/2014/main" id="{D3C02B27-6A67-49AB-A8B8-284A83EE12C8}"/>
                </a:ext>
              </a:extLst>
            </p:cNvPr>
            <p:cNvCxnSpPr>
              <a:cxnSpLocks/>
            </p:cNvCxnSpPr>
            <p:nvPr>
              <p:custDataLst>
                <p:tags r:id="rId248"/>
              </p:custDataLst>
            </p:nvPr>
          </p:nvCxnSpPr>
          <p:spPr>
            <a:xfrm rot="19034971">
              <a:off x="1119394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2" name="PA_ 188">
              <a:extLst>
                <a:ext uri="{FF2B5EF4-FFF2-40B4-BE49-F238E27FC236}">
                  <a16:creationId xmlns:a16="http://schemas.microsoft.com/office/drawing/2014/main" id="{BE3228AD-66F6-4DE7-911B-52C4D3198A72}"/>
                </a:ext>
              </a:extLst>
            </p:cNvPr>
            <p:cNvCxnSpPr>
              <a:cxnSpLocks/>
            </p:cNvCxnSpPr>
            <p:nvPr>
              <p:custDataLst>
                <p:tags r:id="rId249"/>
              </p:custDataLst>
            </p:nvPr>
          </p:nvCxnSpPr>
          <p:spPr>
            <a:xfrm rot="19082972">
              <a:off x="1109201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3" name="PA_ 187">
              <a:extLst>
                <a:ext uri="{FF2B5EF4-FFF2-40B4-BE49-F238E27FC236}">
                  <a16:creationId xmlns:a16="http://schemas.microsoft.com/office/drawing/2014/main" id="{2196821C-1881-4768-824F-928C8F3340FC}"/>
                </a:ext>
              </a:extLst>
            </p:cNvPr>
            <p:cNvCxnSpPr>
              <a:cxnSpLocks/>
            </p:cNvCxnSpPr>
            <p:nvPr>
              <p:custDataLst>
                <p:tags r:id="rId250"/>
              </p:custDataLst>
            </p:nvPr>
          </p:nvCxnSpPr>
          <p:spPr>
            <a:xfrm rot="19130971">
              <a:off x="1099009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4" name="PA_ 188">
              <a:extLst>
                <a:ext uri="{FF2B5EF4-FFF2-40B4-BE49-F238E27FC236}">
                  <a16:creationId xmlns:a16="http://schemas.microsoft.com/office/drawing/2014/main" id="{52490B52-53A2-4946-9477-5196385599E8}"/>
                </a:ext>
              </a:extLst>
            </p:cNvPr>
            <p:cNvCxnSpPr>
              <a:cxnSpLocks/>
            </p:cNvCxnSpPr>
            <p:nvPr>
              <p:custDataLst>
                <p:tags r:id="rId251"/>
              </p:custDataLst>
            </p:nvPr>
          </p:nvCxnSpPr>
          <p:spPr>
            <a:xfrm rot="19178970">
              <a:off x="1088816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5" name="PA_ 187">
              <a:extLst>
                <a:ext uri="{FF2B5EF4-FFF2-40B4-BE49-F238E27FC236}">
                  <a16:creationId xmlns:a16="http://schemas.microsoft.com/office/drawing/2014/main" id="{FC2D5C4B-FC1F-4BD0-838D-9D1345339876}"/>
                </a:ext>
              </a:extLst>
            </p:cNvPr>
            <p:cNvCxnSpPr>
              <a:cxnSpLocks/>
            </p:cNvCxnSpPr>
            <p:nvPr>
              <p:custDataLst>
                <p:tags r:id="rId252"/>
              </p:custDataLst>
            </p:nvPr>
          </p:nvCxnSpPr>
          <p:spPr>
            <a:xfrm rot="19226971">
              <a:off x="1078623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6" name="PA_ 188">
              <a:extLst>
                <a:ext uri="{FF2B5EF4-FFF2-40B4-BE49-F238E27FC236}">
                  <a16:creationId xmlns:a16="http://schemas.microsoft.com/office/drawing/2014/main" id="{440688ED-0079-416E-891F-AB7BBF2E9A23}"/>
                </a:ext>
              </a:extLst>
            </p:cNvPr>
            <p:cNvCxnSpPr>
              <a:cxnSpLocks/>
            </p:cNvCxnSpPr>
            <p:nvPr>
              <p:custDataLst>
                <p:tags r:id="rId253"/>
              </p:custDataLst>
            </p:nvPr>
          </p:nvCxnSpPr>
          <p:spPr>
            <a:xfrm rot="19274971">
              <a:off x="1068430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7" name="PA_ 187">
              <a:extLst>
                <a:ext uri="{FF2B5EF4-FFF2-40B4-BE49-F238E27FC236}">
                  <a16:creationId xmlns:a16="http://schemas.microsoft.com/office/drawing/2014/main" id="{E74022FA-5D4A-46A3-874A-99FC6F3592C9}"/>
                </a:ext>
              </a:extLst>
            </p:cNvPr>
            <p:cNvCxnSpPr>
              <a:cxnSpLocks/>
            </p:cNvCxnSpPr>
            <p:nvPr>
              <p:custDataLst>
                <p:tags r:id="rId254"/>
              </p:custDataLst>
            </p:nvPr>
          </p:nvCxnSpPr>
          <p:spPr>
            <a:xfrm rot="19322972">
              <a:off x="1058237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8" name="PA_ 188">
              <a:extLst>
                <a:ext uri="{FF2B5EF4-FFF2-40B4-BE49-F238E27FC236}">
                  <a16:creationId xmlns:a16="http://schemas.microsoft.com/office/drawing/2014/main" id="{BCAC4E23-168F-4F83-95D1-E36B678515EC}"/>
                </a:ext>
              </a:extLst>
            </p:cNvPr>
            <p:cNvCxnSpPr>
              <a:cxnSpLocks/>
            </p:cNvCxnSpPr>
            <p:nvPr>
              <p:custDataLst>
                <p:tags r:id="rId255"/>
              </p:custDataLst>
            </p:nvPr>
          </p:nvCxnSpPr>
          <p:spPr>
            <a:xfrm rot="19370971">
              <a:off x="1048044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9" name="PA_ 187">
              <a:extLst>
                <a:ext uri="{FF2B5EF4-FFF2-40B4-BE49-F238E27FC236}">
                  <a16:creationId xmlns:a16="http://schemas.microsoft.com/office/drawing/2014/main" id="{D0A60203-EDBF-4420-8DEF-29B2BAFB89A2}"/>
                </a:ext>
              </a:extLst>
            </p:cNvPr>
            <p:cNvCxnSpPr>
              <a:cxnSpLocks/>
            </p:cNvCxnSpPr>
            <p:nvPr>
              <p:custDataLst>
                <p:tags r:id="rId256"/>
              </p:custDataLst>
            </p:nvPr>
          </p:nvCxnSpPr>
          <p:spPr>
            <a:xfrm rot="19418970">
              <a:off x="1037851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0" name="PA_ 188">
              <a:extLst>
                <a:ext uri="{FF2B5EF4-FFF2-40B4-BE49-F238E27FC236}">
                  <a16:creationId xmlns:a16="http://schemas.microsoft.com/office/drawing/2014/main" id="{5EBC07C8-2B56-44A2-9CD6-E2155D8A721D}"/>
                </a:ext>
              </a:extLst>
            </p:cNvPr>
            <p:cNvCxnSpPr>
              <a:cxnSpLocks/>
            </p:cNvCxnSpPr>
            <p:nvPr>
              <p:custDataLst>
                <p:tags r:id="rId257"/>
              </p:custDataLst>
            </p:nvPr>
          </p:nvCxnSpPr>
          <p:spPr>
            <a:xfrm rot="19466971">
              <a:off x="1027658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1" name="PA_ 187">
              <a:extLst>
                <a:ext uri="{FF2B5EF4-FFF2-40B4-BE49-F238E27FC236}">
                  <a16:creationId xmlns:a16="http://schemas.microsoft.com/office/drawing/2014/main" id="{5C8279CA-8D69-40A0-AF1B-B7B571D01C43}"/>
                </a:ext>
              </a:extLst>
            </p:cNvPr>
            <p:cNvCxnSpPr>
              <a:cxnSpLocks/>
            </p:cNvCxnSpPr>
            <p:nvPr>
              <p:custDataLst>
                <p:tags r:id="rId258"/>
              </p:custDataLst>
            </p:nvPr>
          </p:nvCxnSpPr>
          <p:spPr>
            <a:xfrm rot="19514971">
              <a:off x="1017466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2" name="PA_ 188">
              <a:extLst>
                <a:ext uri="{FF2B5EF4-FFF2-40B4-BE49-F238E27FC236}">
                  <a16:creationId xmlns:a16="http://schemas.microsoft.com/office/drawing/2014/main" id="{982DC42C-5A1C-4F94-B8CF-927C4E644E21}"/>
                </a:ext>
              </a:extLst>
            </p:cNvPr>
            <p:cNvCxnSpPr>
              <a:cxnSpLocks/>
            </p:cNvCxnSpPr>
            <p:nvPr>
              <p:custDataLst>
                <p:tags r:id="rId259"/>
              </p:custDataLst>
            </p:nvPr>
          </p:nvCxnSpPr>
          <p:spPr>
            <a:xfrm rot="19562972">
              <a:off x="1007273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3" name="PA_ 187">
              <a:extLst>
                <a:ext uri="{FF2B5EF4-FFF2-40B4-BE49-F238E27FC236}">
                  <a16:creationId xmlns:a16="http://schemas.microsoft.com/office/drawing/2014/main" id="{10FFF03E-6B6A-4B51-9291-4F788186845D}"/>
                </a:ext>
              </a:extLst>
            </p:cNvPr>
            <p:cNvCxnSpPr>
              <a:cxnSpLocks/>
            </p:cNvCxnSpPr>
            <p:nvPr>
              <p:custDataLst>
                <p:tags r:id="rId260"/>
              </p:custDataLst>
            </p:nvPr>
          </p:nvCxnSpPr>
          <p:spPr>
            <a:xfrm rot="19610971">
              <a:off x="997080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4" name="PA_ 188">
              <a:extLst>
                <a:ext uri="{FF2B5EF4-FFF2-40B4-BE49-F238E27FC236}">
                  <a16:creationId xmlns:a16="http://schemas.microsoft.com/office/drawing/2014/main" id="{FD3624DD-2146-466F-9F6F-BECC7668906A}"/>
                </a:ext>
              </a:extLst>
            </p:cNvPr>
            <p:cNvCxnSpPr>
              <a:cxnSpLocks/>
            </p:cNvCxnSpPr>
            <p:nvPr>
              <p:custDataLst>
                <p:tags r:id="rId261"/>
              </p:custDataLst>
            </p:nvPr>
          </p:nvCxnSpPr>
          <p:spPr>
            <a:xfrm rot="19658970">
              <a:off x="986887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5" name="PA_ 187">
              <a:extLst>
                <a:ext uri="{FF2B5EF4-FFF2-40B4-BE49-F238E27FC236}">
                  <a16:creationId xmlns:a16="http://schemas.microsoft.com/office/drawing/2014/main" id="{B24726DE-0AAE-4355-BE93-F42E0332FB57}"/>
                </a:ext>
              </a:extLst>
            </p:cNvPr>
            <p:cNvCxnSpPr>
              <a:cxnSpLocks/>
            </p:cNvCxnSpPr>
            <p:nvPr>
              <p:custDataLst>
                <p:tags r:id="rId262"/>
              </p:custDataLst>
            </p:nvPr>
          </p:nvCxnSpPr>
          <p:spPr>
            <a:xfrm rot="19706971">
              <a:off x="976694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6" name="PA_ 188">
              <a:extLst>
                <a:ext uri="{FF2B5EF4-FFF2-40B4-BE49-F238E27FC236}">
                  <a16:creationId xmlns:a16="http://schemas.microsoft.com/office/drawing/2014/main" id="{0E4E8626-6C03-4B88-8338-B695307957EC}"/>
                </a:ext>
              </a:extLst>
            </p:cNvPr>
            <p:cNvCxnSpPr>
              <a:cxnSpLocks/>
            </p:cNvCxnSpPr>
            <p:nvPr>
              <p:custDataLst>
                <p:tags r:id="rId263"/>
              </p:custDataLst>
            </p:nvPr>
          </p:nvCxnSpPr>
          <p:spPr>
            <a:xfrm rot="19754971">
              <a:off x="966501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7" name="PA_ 187">
              <a:extLst>
                <a:ext uri="{FF2B5EF4-FFF2-40B4-BE49-F238E27FC236}">
                  <a16:creationId xmlns:a16="http://schemas.microsoft.com/office/drawing/2014/main" id="{3C12F098-7B90-457F-AD64-B1FF59DEFDFE}"/>
                </a:ext>
              </a:extLst>
            </p:cNvPr>
            <p:cNvCxnSpPr>
              <a:cxnSpLocks/>
            </p:cNvCxnSpPr>
            <p:nvPr>
              <p:custDataLst>
                <p:tags r:id="rId264"/>
              </p:custDataLst>
            </p:nvPr>
          </p:nvCxnSpPr>
          <p:spPr>
            <a:xfrm rot="19802972">
              <a:off x="956308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8" name="PA_ 188">
              <a:extLst>
                <a:ext uri="{FF2B5EF4-FFF2-40B4-BE49-F238E27FC236}">
                  <a16:creationId xmlns:a16="http://schemas.microsoft.com/office/drawing/2014/main" id="{B0853F07-A82C-44DE-AD09-E1BF5255A96E}"/>
                </a:ext>
              </a:extLst>
            </p:cNvPr>
            <p:cNvCxnSpPr>
              <a:cxnSpLocks/>
            </p:cNvCxnSpPr>
            <p:nvPr>
              <p:custDataLst>
                <p:tags r:id="rId265"/>
              </p:custDataLst>
            </p:nvPr>
          </p:nvCxnSpPr>
          <p:spPr>
            <a:xfrm rot="19850971">
              <a:off x="946115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9" name="PA_ 187">
              <a:extLst>
                <a:ext uri="{FF2B5EF4-FFF2-40B4-BE49-F238E27FC236}">
                  <a16:creationId xmlns:a16="http://schemas.microsoft.com/office/drawing/2014/main" id="{4EDCB21E-2428-482D-AC81-2FF7595D1643}"/>
                </a:ext>
              </a:extLst>
            </p:cNvPr>
            <p:cNvCxnSpPr>
              <a:cxnSpLocks/>
            </p:cNvCxnSpPr>
            <p:nvPr>
              <p:custDataLst>
                <p:tags r:id="rId266"/>
              </p:custDataLst>
            </p:nvPr>
          </p:nvCxnSpPr>
          <p:spPr>
            <a:xfrm rot="19898970">
              <a:off x="935923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0" name="PA_ 188">
              <a:extLst>
                <a:ext uri="{FF2B5EF4-FFF2-40B4-BE49-F238E27FC236}">
                  <a16:creationId xmlns:a16="http://schemas.microsoft.com/office/drawing/2014/main" id="{7AF6E8A3-E7D3-431D-A9CB-8367A0DA2E07}"/>
                </a:ext>
              </a:extLst>
            </p:cNvPr>
            <p:cNvCxnSpPr>
              <a:cxnSpLocks/>
            </p:cNvCxnSpPr>
            <p:nvPr>
              <p:custDataLst>
                <p:tags r:id="rId267"/>
              </p:custDataLst>
            </p:nvPr>
          </p:nvCxnSpPr>
          <p:spPr>
            <a:xfrm rot="19946971">
              <a:off x="925730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1" name="PA_ 187">
              <a:extLst>
                <a:ext uri="{FF2B5EF4-FFF2-40B4-BE49-F238E27FC236}">
                  <a16:creationId xmlns:a16="http://schemas.microsoft.com/office/drawing/2014/main" id="{F40800D6-B8C4-4B6E-B72A-1F32FECAA1B4}"/>
                </a:ext>
              </a:extLst>
            </p:cNvPr>
            <p:cNvCxnSpPr>
              <a:cxnSpLocks/>
            </p:cNvCxnSpPr>
            <p:nvPr>
              <p:custDataLst>
                <p:tags r:id="rId268"/>
              </p:custDataLst>
            </p:nvPr>
          </p:nvCxnSpPr>
          <p:spPr>
            <a:xfrm rot="19994971">
              <a:off x="915537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2" name="PA_ 188">
              <a:extLst>
                <a:ext uri="{FF2B5EF4-FFF2-40B4-BE49-F238E27FC236}">
                  <a16:creationId xmlns:a16="http://schemas.microsoft.com/office/drawing/2014/main" id="{3FEDAC87-D209-4082-A316-6557C9950B6B}"/>
                </a:ext>
              </a:extLst>
            </p:cNvPr>
            <p:cNvCxnSpPr>
              <a:cxnSpLocks/>
            </p:cNvCxnSpPr>
            <p:nvPr>
              <p:custDataLst>
                <p:tags r:id="rId269"/>
              </p:custDataLst>
            </p:nvPr>
          </p:nvCxnSpPr>
          <p:spPr>
            <a:xfrm rot="20042972">
              <a:off x="905344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3" name="PA_ 187">
              <a:extLst>
                <a:ext uri="{FF2B5EF4-FFF2-40B4-BE49-F238E27FC236}">
                  <a16:creationId xmlns:a16="http://schemas.microsoft.com/office/drawing/2014/main" id="{8638C964-29D9-4791-A5C7-918E80DC03A2}"/>
                </a:ext>
              </a:extLst>
            </p:cNvPr>
            <p:cNvCxnSpPr>
              <a:cxnSpLocks/>
            </p:cNvCxnSpPr>
            <p:nvPr>
              <p:custDataLst>
                <p:tags r:id="rId270"/>
              </p:custDataLst>
            </p:nvPr>
          </p:nvCxnSpPr>
          <p:spPr>
            <a:xfrm rot="20090971">
              <a:off x="895151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4" name="PA_ 188">
              <a:extLst>
                <a:ext uri="{FF2B5EF4-FFF2-40B4-BE49-F238E27FC236}">
                  <a16:creationId xmlns:a16="http://schemas.microsoft.com/office/drawing/2014/main" id="{0EF96A17-568B-43E8-A529-05FAEE26C083}"/>
                </a:ext>
              </a:extLst>
            </p:cNvPr>
            <p:cNvCxnSpPr>
              <a:cxnSpLocks/>
            </p:cNvCxnSpPr>
            <p:nvPr>
              <p:custDataLst>
                <p:tags r:id="rId271"/>
              </p:custDataLst>
            </p:nvPr>
          </p:nvCxnSpPr>
          <p:spPr>
            <a:xfrm rot="20138970">
              <a:off x="884958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5" name="PA_ 187">
              <a:extLst>
                <a:ext uri="{FF2B5EF4-FFF2-40B4-BE49-F238E27FC236}">
                  <a16:creationId xmlns:a16="http://schemas.microsoft.com/office/drawing/2014/main" id="{08BF5788-9ABC-4C48-94DA-34C774B1C91D}"/>
                </a:ext>
              </a:extLst>
            </p:cNvPr>
            <p:cNvCxnSpPr>
              <a:cxnSpLocks/>
            </p:cNvCxnSpPr>
            <p:nvPr>
              <p:custDataLst>
                <p:tags r:id="rId272"/>
              </p:custDataLst>
            </p:nvPr>
          </p:nvCxnSpPr>
          <p:spPr>
            <a:xfrm rot="20186971">
              <a:off x="874765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6" name="PA_ 188">
              <a:extLst>
                <a:ext uri="{FF2B5EF4-FFF2-40B4-BE49-F238E27FC236}">
                  <a16:creationId xmlns:a16="http://schemas.microsoft.com/office/drawing/2014/main" id="{4FE28C94-BA0D-4495-A71F-73C62D152248}"/>
                </a:ext>
              </a:extLst>
            </p:cNvPr>
            <p:cNvCxnSpPr>
              <a:cxnSpLocks/>
            </p:cNvCxnSpPr>
            <p:nvPr>
              <p:custDataLst>
                <p:tags r:id="rId273"/>
              </p:custDataLst>
            </p:nvPr>
          </p:nvCxnSpPr>
          <p:spPr>
            <a:xfrm rot="20234971">
              <a:off x="864572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7" name="PA_ 187">
              <a:extLst>
                <a:ext uri="{FF2B5EF4-FFF2-40B4-BE49-F238E27FC236}">
                  <a16:creationId xmlns:a16="http://schemas.microsoft.com/office/drawing/2014/main" id="{6923C59F-AD97-4FCF-913E-982E110087E3}"/>
                </a:ext>
              </a:extLst>
            </p:cNvPr>
            <p:cNvCxnSpPr>
              <a:cxnSpLocks/>
            </p:cNvCxnSpPr>
            <p:nvPr>
              <p:custDataLst>
                <p:tags r:id="rId274"/>
              </p:custDataLst>
            </p:nvPr>
          </p:nvCxnSpPr>
          <p:spPr>
            <a:xfrm rot="20282972">
              <a:off x="854379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8" name="PA_ 188">
              <a:extLst>
                <a:ext uri="{FF2B5EF4-FFF2-40B4-BE49-F238E27FC236}">
                  <a16:creationId xmlns:a16="http://schemas.microsoft.com/office/drawing/2014/main" id="{7BDCAB16-C098-4C59-9910-D39DEE337294}"/>
                </a:ext>
              </a:extLst>
            </p:cNvPr>
            <p:cNvCxnSpPr>
              <a:cxnSpLocks/>
            </p:cNvCxnSpPr>
            <p:nvPr>
              <p:custDataLst>
                <p:tags r:id="rId275"/>
              </p:custDataLst>
            </p:nvPr>
          </p:nvCxnSpPr>
          <p:spPr>
            <a:xfrm rot="20330971">
              <a:off x="844186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9" name="PA_ 187">
              <a:extLst>
                <a:ext uri="{FF2B5EF4-FFF2-40B4-BE49-F238E27FC236}">
                  <a16:creationId xmlns:a16="http://schemas.microsoft.com/office/drawing/2014/main" id="{D6CCEB1F-75FF-4B3B-85EF-CC273CFCB782}"/>
                </a:ext>
              </a:extLst>
            </p:cNvPr>
            <p:cNvCxnSpPr>
              <a:cxnSpLocks/>
            </p:cNvCxnSpPr>
            <p:nvPr>
              <p:custDataLst>
                <p:tags r:id="rId276"/>
              </p:custDataLst>
            </p:nvPr>
          </p:nvCxnSpPr>
          <p:spPr>
            <a:xfrm rot="20378970">
              <a:off x="833994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0" name="PA_ 188">
              <a:extLst>
                <a:ext uri="{FF2B5EF4-FFF2-40B4-BE49-F238E27FC236}">
                  <a16:creationId xmlns:a16="http://schemas.microsoft.com/office/drawing/2014/main" id="{FE1CAD75-906B-49C7-A210-D255AB3DC6F6}"/>
                </a:ext>
              </a:extLst>
            </p:cNvPr>
            <p:cNvCxnSpPr>
              <a:cxnSpLocks/>
            </p:cNvCxnSpPr>
            <p:nvPr>
              <p:custDataLst>
                <p:tags r:id="rId277"/>
              </p:custDataLst>
            </p:nvPr>
          </p:nvCxnSpPr>
          <p:spPr>
            <a:xfrm rot="20426971">
              <a:off x="823801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1" name="PA_ 187">
              <a:extLst>
                <a:ext uri="{FF2B5EF4-FFF2-40B4-BE49-F238E27FC236}">
                  <a16:creationId xmlns:a16="http://schemas.microsoft.com/office/drawing/2014/main" id="{46BBC7B9-CCAC-441F-B49E-F142744364AE}"/>
                </a:ext>
              </a:extLst>
            </p:cNvPr>
            <p:cNvCxnSpPr>
              <a:cxnSpLocks/>
            </p:cNvCxnSpPr>
            <p:nvPr>
              <p:custDataLst>
                <p:tags r:id="rId278"/>
              </p:custDataLst>
            </p:nvPr>
          </p:nvCxnSpPr>
          <p:spPr>
            <a:xfrm rot="20474971">
              <a:off x="813608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2" name="PA_ 188">
              <a:extLst>
                <a:ext uri="{FF2B5EF4-FFF2-40B4-BE49-F238E27FC236}">
                  <a16:creationId xmlns:a16="http://schemas.microsoft.com/office/drawing/2014/main" id="{0D5AB7E6-8702-4D32-ACD3-99AA4331631C}"/>
                </a:ext>
              </a:extLst>
            </p:cNvPr>
            <p:cNvCxnSpPr>
              <a:cxnSpLocks/>
            </p:cNvCxnSpPr>
            <p:nvPr>
              <p:custDataLst>
                <p:tags r:id="rId279"/>
              </p:custDataLst>
            </p:nvPr>
          </p:nvCxnSpPr>
          <p:spPr>
            <a:xfrm rot="20522972">
              <a:off x="803415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3" name="PA_ 187">
              <a:extLst>
                <a:ext uri="{FF2B5EF4-FFF2-40B4-BE49-F238E27FC236}">
                  <a16:creationId xmlns:a16="http://schemas.microsoft.com/office/drawing/2014/main" id="{D27CCB44-671F-4EAF-8AD2-CF9015A29A49}"/>
                </a:ext>
              </a:extLst>
            </p:cNvPr>
            <p:cNvCxnSpPr>
              <a:cxnSpLocks/>
            </p:cNvCxnSpPr>
            <p:nvPr>
              <p:custDataLst>
                <p:tags r:id="rId280"/>
              </p:custDataLst>
            </p:nvPr>
          </p:nvCxnSpPr>
          <p:spPr>
            <a:xfrm rot="20570971">
              <a:off x="793222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4" name="PA_ 188">
              <a:extLst>
                <a:ext uri="{FF2B5EF4-FFF2-40B4-BE49-F238E27FC236}">
                  <a16:creationId xmlns:a16="http://schemas.microsoft.com/office/drawing/2014/main" id="{76B4302F-329E-417C-BBF1-066ED8DDF0F1}"/>
                </a:ext>
              </a:extLst>
            </p:cNvPr>
            <p:cNvCxnSpPr>
              <a:cxnSpLocks/>
            </p:cNvCxnSpPr>
            <p:nvPr>
              <p:custDataLst>
                <p:tags r:id="rId281"/>
              </p:custDataLst>
            </p:nvPr>
          </p:nvCxnSpPr>
          <p:spPr>
            <a:xfrm rot="20618970">
              <a:off x="783029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5" name="PA_ 187">
              <a:extLst>
                <a:ext uri="{FF2B5EF4-FFF2-40B4-BE49-F238E27FC236}">
                  <a16:creationId xmlns:a16="http://schemas.microsoft.com/office/drawing/2014/main" id="{01756A58-9C0C-4001-8FC4-A37BA09C9A75}"/>
                </a:ext>
              </a:extLst>
            </p:cNvPr>
            <p:cNvCxnSpPr>
              <a:cxnSpLocks/>
            </p:cNvCxnSpPr>
            <p:nvPr>
              <p:custDataLst>
                <p:tags r:id="rId282"/>
              </p:custDataLst>
            </p:nvPr>
          </p:nvCxnSpPr>
          <p:spPr>
            <a:xfrm rot="20666971">
              <a:off x="772836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6" name="PA_ 188">
              <a:extLst>
                <a:ext uri="{FF2B5EF4-FFF2-40B4-BE49-F238E27FC236}">
                  <a16:creationId xmlns:a16="http://schemas.microsoft.com/office/drawing/2014/main" id="{781160A6-E853-4905-9613-8BEDF248F662}"/>
                </a:ext>
              </a:extLst>
            </p:cNvPr>
            <p:cNvCxnSpPr>
              <a:cxnSpLocks/>
            </p:cNvCxnSpPr>
            <p:nvPr>
              <p:custDataLst>
                <p:tags r:id="rId283"/>
              </p:custDataLst>
            </p:nvPr>
          </p:nvCxnSpPr>
          <p:spPr>
            <a:xfrm rot="20714971">
              <a:off x="762643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7" name="PA_ 187">
              <a:extLst>
                <a:ext uri="{FF2B5EF4-FFF2-40B4-BE49-F238E27FC236}">
                  <a16:creationId xmlns:a16="http://schemas.microsoft.com/office/drawing/2014/main" id="{89958A5C-9DCE-41E6-AB07-40CF529DE23A}"/>
                </a:ext>
              </a:extLst>
            </p:cNvPr>
            <p:cNvCxnSpPr>
              <a:cxnSpLocks/>
            </p:cNvCxnSpPr>
            <p:nvPr>
              <p:custDataLst>
                <p:tags r:id="rId284"/>
              </p:custDataLst>
            </p:nvPr>
          </p:nvCxnSpPr>
          <p:spPr>
            <a:xfrm rot="20762972">
              <a:off x="752451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8" name="PA_ 188">
              <a:extLst>
                <a:ext uri="{FF2B5EF4-FFF2-40B4-BE49-F238E27FC236}">
                  <a16:creationId xmlns:a16="http://schemas.microsoft.com/office/drawing/2014/main" id="{11582CDB-8906-4C04-9EC8-1D5391EB1780}"/>
                </a:ext>
              </a:extLst>
            </p:cNvPr>
            <p:cNvCxnSpPr>
              <a:cxnSpLocks/>
            </p:cNvCxnSpPr>
            <p:nvPr>
              <p:custDataLst>
                <p:tags r:id="rId285"/>
              </p:custDataLst>
            </p:nvPr>
          </p:nvCxnSpPr>
          <p:spPr>
            <a:xfrm rot="20810971">
              <a:off x="742258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9" name="PA_ 187">
              <a:extLst>
                <a:ext uri="{FF2B5EF4-FFF2-40B4-BE49-F238E27FC236}">
                  <a16:creationId xmlns:a16="http://schemas.microsoft.com/office/drawing/2014/main" id="{F59F75E3-E988-428E-A5DB-AD7A187366DA}"/>
                </a:ext>
              </a:extLst>
            </p:cNvPr>
            <p:cNvCxnSpPr>
              <a:cxnSpLocks/>
            </p:cNvCxnSpPr>
            <p:nvPr>
              <p:custDataLst>
                <p:tags r:id="rId286"/>
              </p:custDataLst>
            </p:nvPr>
          </p:nvCxnSpPr>
          <p:spPr>
            <a:xfrm rot="20858970">
              <a:off x="732065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0" name="PA_ 188">
              <a:extLst>
                <a:ext uri="{FF2B5EF4-FFF2-40B4-BE49-F238E27FC236}">
                  <a16:creationId xmlns:a16="http://schemas.microsoft.com/office/drawing/2014/main" id="{8C07322D-2830-4EB8-954A-9BD3FDFA1F6F}"/>
                </a:ext>
              </a:extLst>
            </p:cNvPr>
            <p:cNvCxnSpPr>
              <a:cxnSpLocks/>
            </p:cNvCxnSpPr>
            <p:nvPr>
              <p:custDataLst>
                <p:tags r:id="rId287"/>
              </p:custDataLst>
            </p:nvPr>
          </p:nvCxnSpPr>
          <p:spPr>
            <a:xfrm rot="20906971">
              <a:off x="721872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1" name="PA_ 187">
              <a:extLst>
                <a:ext uri="{FF2B5EF4-FFF2-40B4-BE49-F238E27FC236}">
                  <a16:creationId xmlns:a16="http://schemas.microsoft.com/office/drawing/2014/main" id="{A7D0914D-24F5-48A4-AC2A-F3DAC3373079}"/>
                </a:ext>
              </a:extLst>
            </p:cNvPr>
            <p:cNvCxnSpPr>
              <a:cxnSpLocks/>
            </p:cNvCxnSpPr>
            <p:nvPr>
              <p:custDataLst>
                <p:tags r:id="rId288"/>
              </p:custDataLst>
            </p:nvPr>
          </p:nvCxnSpPr>
          <p:spPr>
            <a:xfrm rot="20954971">
              <a:off x="711679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2" name="PA_ 188">
              <a:extLst>
                <a:ext uri="{FF2B5EF4-FFF2-40B4-BE49-F238E27FC236}">
                  <a16:creationId xmlns:a16="http://schemas.microsoft.com/office/drawing/2014/main" id="{A45DB9A7-44C0-40B4-9DF2-315B00A8E3CE}"/>
                </a:ext>
              </a:extLst>
            </p:cNvPr>
            <p:cNvCxnSpPr>
              <a:cxnSpLocks/>
            </p:cNvCxnSpPr>
            <p:nvPr>
              <p:custDataLst>
                <p:tags r:id="rId289"/>
              </p:custDataLst>
            </p:nvPr>
          </p:nvCxnSpPr>
          <p:spPr>
            <a:xfrm rot="21002972">
              <a:off x="701486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3" name="PA_ 187">
              <a:extLst>
                <a:ext uri="{FF2B5EF4-FFF2-40B4-BE49-F238E27FC236}">
                  <a16:creationId xmlns:a16="http://schemas.microsoft.com/office/drawing/2014/main" id="{FDAB7ABA-AB66-45E3-AE35-B8DB26C2EB4D}"/>
                </a:ext>
              </a:extLst>
            </p:cNvPr>
            <p:cNvCxnSpPr>
              <a:cxnSpLocks/>
            </p:cNvCxnSpPr>
            <p:nvPr>
              <p:custDataLst>
                <p:tags r:id="rId290"/>
              </p:custDataLst>
            </p:nvPr>
          </p:nvCxnSpPr>
          <p:spPr>
            <a:xfrm rot="21050971">
              <a:off x="691293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4" name="PA_ 188">
              <a:extLst>
                <a:ext uri="{FF2B5EF4-FFF2-40B4-BE49-F238E27FC236}">
                  <a16:creationId xmlns:a16="http://schemas.microsoft.com/office/drawing/2014/main" id="{F35C20FF-34B5-4229-99F1-6AA8C7DD5FB0}"/>
                </a:ext>
              </a:extLst>
            </p:cNvPr>
            <p:cNvCxnSpPr>
              <a:cxnSpLocks/>
            </p:cNvCxnSpPr>
            <p:nvPr>
              <p:custDataLst>
                <p:tags r:id="rId291"/>
              </p:custDataLst>
            </p:nvPr>
          </p:nvCxnSpPr>
          <p:spPr>
            <a:xfrm rot="21098970">
              <a:off x="681100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5" name="PA_ 187">
              <a:extLst>
                <a:ext uri="{FF2B5EF4-FFF2-40B4-BE49-F238E27FC236}">
                  <a16:creationId xmlns:a16="http://schemas.microsoft.com/office/drawing/2014/main" id="{A97F415A-5872-43DB-BA9E-AFB2C3982F2A}"/>
                </a:ext>
              </a:extLst>
            </p:cNvPr>
            <p:cNvCxnSpPr>
              <a:cxnSpLocks/>
            </p:cNvCxnSpPr>
            <p:nvPr>
              <p:custDataLst>
                <p:tags r:id="rId292"/>
              </p:custDataLst>
            </p:nvPr>
          </p:nvCxnSpPr>
          <p:spPr>
            <a:xfrm rot="21146971">
              <a:off x="670907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6" name="PA_ 188">
              <a:extLst>
                <a:ext uri="{FF2B5EF4-FFF2-40B4-BE49-F238E27FC236}">
                  <a16:creationId xmlns:a16="http://schemas.microsoft.com/office/drawing/2014/main" id="{787C9AEC-B16F-4279-A4E4-A46B1C3DAA85}"/>
                </a:ext>
              </a:extLst>
            </p:cNvPr>
            <p:cNvCxnSpPr>
              <a:cxnSpLocks/>
            </p:cNvCxnSpPr>
            <p:nvPr>
              <p:custDataLst>
                <p:tags r:id="rId293"/>
              </p:custDataLst>
            </p:nvPr>
          </p:nvCxnSpPr>
          <p:spPr>
            <a:xfrm rot="21194971">
              <a:off x="660714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7" name="PA_ 187">
              <a:extLst>
                <a:ext uri="{FF2B5EF4-FFF2-40B4-BE49-F238E27FC236}">
                  <a16:creationId xmlns:a16="http://schemas.microsoft.com/office/drawing/2014/main" id="{0B609A48-D6A4-4CBE-858A-2F0CEA8FB3C8}"/>
                </a:ext>
              </a:extLst>
            </p:cNvPr>
            <p:cNvCxnSpPr>
              <a:cxnSpLocks/>
            </p:cNvCxnSpPr>
            <p:nvPr>
              <p:custDataLst>
                <p:tags r:id="rId294"/>
              </p:custDataLst>
            </p:nvPr>
          </p:nvCxnSpPr>
          <p:spPr>
            <a:xfrm rot="21242972">
              <a:off x="650522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8" name="PA_ 188">
              <a:extLst>
                <a:ext uri="{FF2B5EF4-FFF2-40B4-BE49-F238E27FC236}">
                  <a16:creationId xmlns:a16="http://schemas.microsoft.com/office/drawing/2014/main" id="{7E67C91F-B5C7-4083-A6A0-35E71773BA10}"/>
                </a:ext>
              </a:extLst>
            </p:cNvPr>
            <p:cNvCxnSpPr>
              <a:cxnSpLocks/>
            </p:cNvCxnSpPr>
            <p:nvPr>
              <p:custDataLst>
                <p:tags r:id="rId295"/>
              </p:custDataLst>
            </p:nvPr>
          </p:nvCxnSpPr>
          <p:spPr>
            <a:xfrm rot="21290971">
              <a:off x="640329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9" name="PA_ 187">
              <a:extLst>
                <a:ext uri="{FF2B5EF4-FFF2-40B4-BE49-F238E27FC236}">
                  <a16:creationId xmlns:a16="http://schemas.microsoft.com/office/drawing/2014/main" id="{1F2032E2-F9E0-47C9-9F63-288C664716A1}"/>
                </a:ext>
              </a:extLst>
            </p:cNvPr>
            <p:cNvCxnSpPr>
              <a:cxnSpLocks/>
            </p:cNvCxnSpPr>
            <p:nvPr>
              <p:custDataLst>
                <p:tags r:id="rId296"/>
              </p:custDataLst>
            </p:nvPr>
          </p:nvCxnSpPr>
          <p:spPr>
            <a:xfrm rot="21338970">
              <a:off x="630136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0" name="PA_ 188">
              <a:extLst>
                <a:ext uri="{FF2B5EF4-FFF2-40B4-BE49-F238E27FC236}">
                  <a16:creationId xmlns:a16="http://schemas.microsoft.com/office/drawing/2014/main" id="{1F9B131F-C10A-462C-A1AD-BFFF4972B832}"/>
                </a:ext>
              </a:extLst>
            </p:cNvPr>
            <p:cNvCxnSpPr>
              <a:cxnSpLocks/>
            </p:cNvCxnSpPr>
            <p:nvPr>
              <p:custDataLst>
                <p:tags r:id="rId297"/>
              </p:custDataLst>
            </p:nvPr>
          </p:nvCxnSpPr>
          <p:spPr>
            <a:xfrm rot="21386971">
              <a:off x="619943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1" name="PA_ 187">
              <a:extLst>
                <a:ext uri="{FF2B5EF4-FFF2-40B4-BE49-F238E27FC236}">
                  <a16:creationId xmlns:a16="http://schemas.microsoft.com/office/drawing/2014/main" id="{027CE05D-280A-4E4F-8772-A693A6FBF8B7}"/>
                </a:ext>
              </a:extLst>
            </p:cNvPr>
            <p:cNvCxnSpPr>
              <a:cxnSpLocks/>
            </p:cNvCxnSpPr>
            <p:nvPr>
              <p:custDataLst>
                <p:tags r:id="rId298"/>
              </p:custDataLst>
            </p:nvPr>
          </p:nvCxnSpPr>
          <p:spPr>
            <a:xfrm rot="21434971">
              <a:off x="609750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2" name="PA_ 188">
              <a:extLst>
                <a:ext uri="{FF2B5EF4-FFF2-40B4-BE49-F238E27FC236}">
                  <a16:creationId xmlns:a16="http://schemas.microsoft.com/office/drawing/2014/main" id="{46DA6705-C2D9-489C-B1CB-A5BDF1599160}"/>
                </a:ext>
              </a:extLst>
            </p:cNvPr>
            <p:cNvCxnSpPr>
              <a:cxnSpLocks/>
            </p:cNvCxnSpPr>
            <p:nvPr>
              <p:custDataLst>
                <p:tags r:id="rId299"/>
              </p:custDataLst>
            </p:nvPr>
          </p:nvCxnSpPr>
          <p:spPr>
            <a:xfrm rot="21482972">
              <a:off x="599557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3" name="PA_ 187">
              <a:extLst>
                <a:ext uri="{FF2B5EF4-FFF2-40B4-BE49-F238E27FC236}">
                  <a16:creationId xmlns:a16="http://schemas.microsoft.com/office/drawing/2014/main" id="{E627089C-3D0B-4F54-B7C5-40E3B02781BA}"/>
                </a:ext>
              </a:extLst>
            </p:cNvPr>
            <p:cNvCxnSpPr>
              <a:cxnSpLocks/>
            </p:cNvCxnSpPr>
            <p:nvPr>
              <p:custDataLst>
                <p:tags r:id="rId300"/>
              </p:custDataLst>
            </p:nvPr>
          </p:nvCxnSpPr>
          <p:spPr>
            <a:xfrm rot="21530971">
              <a:off x="589365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4" name="PA_ 188">
              <a:extLst>
                <a:ext uri="{FF2B5EF4-FFF2-40B4-BE49-F238E27FC236}">
                  <a16:creationId xmlns:a16="http://schemas.microsoft.com/office/drawing/2014/main" id="{CC80AB87-DA25-40F2-9FAB-FE06AFF6333F}"/>
                </a:ext>
              </a:extLst>
            </p:cNvPr>
            <p:cNvCxnSpPr>
              <a:cxnSpLocks/>
            </p:cNvCxnSpPr>
            <p:nvPr>
              <p:custDataLst>
                <p:tags r:id="rId301"/>
              </p:custDataLst>
            </p:nvPr>
          </p:nvCxnSpPr>
          <p:spPr>
            <a:xfrm rot="21578970">
              <a:off x="579172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5" name="PA_ 187">
              <a:extLst>
                <a:ext uri="{FF2B5EF4-FFF2-40B4-BE49-F238E27FC236}">
                  <a16:creationId xmlns:a16="http://schemas.microsoft.com/office/drawing/2014/main" id="{4A77B0DA-6A7A-49E6-8146-EA750DAB3937}"/>
                </a:ext>
              </a:extLst>
            </p:cNvPr>
            <p:cNvCxnSpPr>
              <a:cxnSpLocks/>
            </p:cNvCxnSpPr>
            <p:nvPr>
              <p:custDataLst>
                <p:tags r:id="rId302"/>
              </p:custDataLst>
            </p:nvPr>
          </p:nvCxnSpPr>
          <p:spPr>
            <a:xfrm rot="21626971">
              <a:off x="568979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6" name="PA_ 188">
              <a:extLst>
                <a:ext uri="{FF2B5EF4-FFF2-40B4-BE49-F238E27FC236}">
                  <a16:creationId xmlns:a16="http://schemas.microsoft.com/office/drawing/2014/main" id="{C496F581-1C2E-4348-8D6C-BAFB3B6E096C}"/>
                </a:ext>
              </a:extLst>
            </p:cNvPr>
            <p:cNvCxnSpPr>
              <a:cxnSpLocks/>
            </p:cNvCxnSpPr>
            <p:nvPr>
              <p:custDataLst>
                <p:tags r:id="rId303"/>
              </p:custDataLst>
            </p:nvPr>
          </p:nvCxnSpPr>
          <p:spPr>
            <a:xfrm rot="21674971">
              <a:off x="558786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7" name="PA_ 187">
              <a:extLst>
                <a:ext uri="{FF2B5EF4-FFF2-40B4-BE49-F238E27FC236}">
                  <a16:creationId xmlns:a16="http://schemas.microsoft.com/office/drawing/2014/main" id="{B98BE06A-2FA2-4F4D-8D77-44194F816827}"/>
                </a:ext>
              </a:extLst>
            </p:cNvPr>
            <p:cNvCxnSpPr>
              <a:cxnSpLocks/>
            </p:cNvCxnSpPr>
            <p:nvPr>
              <p:custDataLst>
                <p:tags r:id="rId304"/>
              </p:custDataLst>
            </p:nvPr>
          </p:nvCxnSpPr>
          <p:spPr>
            <a:xfrm rot="21722972">
              <a:off x="548593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8" name="PA_ 188">
              <a:extLst>
                <a:ext uri="{FF2B5EF4-FFF2-40B4-BE49-F238E27FC236}">
                  <a16:creationId xmlns:a16="http://schemas.microsoft.com/office/drawing/2014/main" id="{BB7AD20D-CD12-4D70-B1BF-5B9F739BBC55}"/>
                </a:ext>
              </a:extLst>
            </p:cNvPr>
            <p:cNvCxnSpPr>
              <a:cxnSpLocks/>
            </p:cNvCxnSpPr>
            <p:nvPr>
              <p:custDataLst>
                <p:tags r:id="rId305"/>
              </p:custDataLst>
            </p:nvPr>
          </p:nvCxnSpPr>
          <p:spPr>
            <a:xfrm rot="21770971">
              <a:off x="538400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9" name="PA_ 187">
              <a:extLst>
                <a:ext uri="{FF2B5EF4-FFF2-40B4-BE49-F238E27FC236}">
                  <a16:creationId xmlns:a16="http://schemas.microsoft.com/office/drawing/2014/main" id="{A5958623-2A97-4FA9-A6D2-8AE502BD3FC7}"/>
                </a:ext>
              </a:extLst>
            </p:cNvPr>
            <p:cNvCxnSpPr>
              <a:cxnSpLocks/>
            </p:cNvCxnSpPr>
            <p:nvPr>
              <p:custDataLst>
                <p:tags r:id="rId306"/>
              </p:custDataLst>
            </p:nvPr>
          </p:nvCxnSpPr>
          <p:spPr>
            <a:xfrm rot="21818970">
              <a:off x="528207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0" name="PA_ 188">
              <a:extLst>
                <a:ext uri="{FF2B5EF4-FFF2-40B4-BE49-F238E27FC236}">
                  <a16:creationId xmlns:a16="http://schemas.microsoft.com/office/drawing/2014/main" id="{E158749A-1A83-49AF-BE39-AFFCEEDA06E0}"/>
                </a:ext>
              </a:extLst>
            </p:cNvPr>
            <p:cNvCxnSpPr>
              <a:cxnSpLocks/>
            </p:cNvCxnSpPr>
            <p:nvPr>
              <p:custDataLst>
                <p:tags r:id="rId307"/>
              </p:custDataLst>
            </p:nvPr>
          </p:nvCxnSpPr>
          <p:spPr>
            <a:xfrm rot="21866971">
              <a:off x="518014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1" name="PA_ 187">
              <a:extLst>
                <a:ext uri="{FF2B5EF4-FFF2-40B4-BE49-F238E27FC236}">
                  <a16:creationId xmlns:a16="http://schemas.microsoft.com/office/drawing/2014/main" id="{11B86D8B-6E71-41D5-ABC8-87AF44F1E0C9}"/>
                </a:ext>
              </a:extLst>
            </p:cNvPr>
            <p:cNvCxnSpPr>
              <a:cxnSpLocks/>
            </p:cNvCxnSpPr>
            <p:nvPr>
              <p:custDataLst>
                <p:tags r:id="rId308"/>
              </p:custDataLst>
            </p:nvPr>
          </p:nvCxnSpPr>
          <p:spPr>
            <a:xfrm rot="21914971">
              <a:off x="507821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2" name="PA_ 188">
              <a:extLst>
                <a:ext uri="{FF2B5EF4-FFF2-40B4-BE49-F238E27FC236}">
                  <a16:creationId xmlns:a16="http://schemas.microsoft.com/office/drawing/2014/main" id="{BE2AC36C-D9BB-4354-A60D-DA4294590CF4}"/>
                </a:ext>
              </a:extLst>
            </p:cNvPr>
            <p:cNvCxnSpPr>
              <a:cxnSpLocks/>
            </p:cNvCxnSpPr>
            <p:nvPr>
              <p:custDataLst>
                <p:tags r:id="rId309"/>
              </p:custDataLst>
            </p:nvPr>
          </p:nvCxnSpPr>
          <p:spPr>
            <a:xfrm rot="21962972">
              <a:off x="497628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3" name="PA_ 187">
              <a:extLst>
                <a:ext uri="{FF2B5EF4-FFF2-40B4-BE49-F238E27FC236}">
                  <a16:creationId xmlns:a16="http://schemas.microsoft.com/office/drawing/2014/main" id="{A4DE4101-5B66-41D6-BE20-A1CE9ADDFFC5}"/>
                </a:ext>
              </a:extLst>
            </p:cNvPr>
            <p:cNvCxnSpPr>
              <a:cxnSpLocks/>
            </p:cNvCxnSpPr>
            <p:nvPr>
              <p:custDataLst>
                <p:tags r:id="rId310"/>
              </p:custDataLst>
            </p:nvPr>
          </p:nvCxnSpPr>
          <p:spPr>
            <a:xfrm rot="22010971">
              <a:off x="487436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4" name="PA_ 188">
              <a:extLst>
                <a:ext uri="{FF2B5EF4-FFF2-40B4-BE49-F238E27FC236}">
                  <a16:creationId xmlns:a16="http://schemas.microsoft.com/office/drawing/2014/main" id="{0607CF1A-FC22-4EBB-B1B7-A1B2449BA9D9}"/>
                </a:ext>
              </a:extLst>
            </p:cNvPr>
            <p:cNvCxnSpPr>
              <a:cxnSpLocks/>
            </p:cNvCxnSpPr>
            <p:nvPr>
              <p:custDataLst>
                <p:tags r:id="rId311"/>
              </p:custDataLst>
            </p:nvPr>
          </p:nvCxnSpPr>
          <p:spPr>
            <a:xfrm rot="22058970">
              <a:off x="477243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5" name="PA_ 187">
              <a:extLst>
                <a:ext uri="{FF2B5EF4-FFF2-40B4-BE49-F238E27FC236}">
                  <a16:creationId xmlns:a16="http://schemas.microsoft.com/office/drawing/2014/main" id="{21060A96-6E52-4B68-8207-D94C203CC23D}"/>
                </a:ext>
              </a:extLst>
            </p:cNvPr>
            <p:cNvCxnSpPr>
              <a:cxnSpLocks/>
            </p:cNvCxnSpPr>
            <p:nvPr>
              <p:custDataLst>
                <p:tags r:id="rId312"/>
              </p:custDataLst>
            </p:nvPr>
          </p:nvCxnSpPr>
          <p:spPr>
            <a:xfrm rot="22106971">
              <a:off x="467050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6" name="PA_ 188">
              <a:extLst>
                <a:ext uri="{FF2B5EF4-FFF2-40B4-BE49-F238E27FC236}">
                  <a16:creationId xmlns:a16="http://schemas.microsoft.com/office/drawing/2014/main" id="{2F66F4E4-E710-4FC8-80BB-587F28185899}"/>
                </a:ext>
              </a:extLst>
            </p:cNvPr>
            <p:cNvCxnSpPr>
              <a:cxnSpLocks/>
            </p:cNvCxnSpPr>
            <p:nvPr>
              <p:custDataLst>
                <p:tags r:id="rId313"/>
              </p:custDataLst>
            </p:nvPr>
          </p:nvCxnSpPr>
          <p:spPr>
            <a:xfrm rot="22154971">
              <a:off x="456857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7" name="PA_ 187">
              <a:extLst>
                <a:ext uri="{FF2B5EF4-FFF2-40B4-BE49-F238E27FC236}">
                  <a16:creationId xmlns:a16="http://schemas.microsoft.com/office/drawing/2014/main" id="{D45481BA-BB9D-49C3-AE13-54CC7326538F}"/>
                </a:ext>
              </a:extLst>
            </p:cNvPr>
            <p:cNvCxnSpPr>
              <a:cxnSpLocks/>
            </p:cNvCxnSpPr>
            <p:nvPr>
              <p:custDataLst>
                <p:tags r:id="rId314"/>
              </p:custDataLst>
            </p:nvPr>
          </p:nvCxnSpPr>
          <p:spPr>
            <a:xfrm rot="22202972">
              <a:off x="446664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8" name="PA_ 188">
              <a:extLst>
                <a:ext uri="{FF2B5EF4-FFF2-40B4-BE49-F238E27FC236}">
                  <a16:creationId xmlns:a16="http://schemas.microsoft.com/office/drawing/2014/main" id="{3DC2694A-1C13-4775-AAC1-4C33CB362034}"/>
                </a:ext>
              </a:extLst>
            </p:cNvPr>
            <p:cNvCxnSpPr>
              <a:cxnSpLocks/>
            </p:cNvCxnSpPr>
            <p:nvPr>
              <p:custDataLst>
                <p:tags r:id="rId315"/>
              </p:custDataLst>
            </p:nvPr>
          </p:nvCxnSpPr>
          <p:spPr>
            <a:xfrm rot="22250971">
              <a:off x="436471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9" name="PA_ 187">
              <a:extLst>
                <a:ext uri="{FF2B5EF4-FFF2-40B4-BE49-F238E27FC236}">
                  <a16:creationId xmlns:a16="http://schemas.microsoft.com/office/drawing/2014/main" id="{85EAF693-7BB3-4B9D-AA23-BB339599B47A}"/>
                </a:ext>
              </a:extLst>
            </p:cNvPr>
            <p:cNvCxnSpPr>
              <a:cxnSpLocks/>
            </p:cNvCxnSpPr>
            <p:nvPr>
              <p:custDataLst>
                <p:tags r:id="rId316"/>
              </p:custDataLst>
            </p:nvPr>
          </p:nvCxnSpPr>
          <p:spPr>
            <a:xfrm rot="22298970">
              <a:off x="426278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0" name="PA_ 188">
              <a:extLst>
                <a:ext uri="{FF2B5EF4-FFF2-40B4-BE49-F238E27FC236}">
                  <a16:creationId xmlns:a16="http://schemas.microsoft.com/office/drawing/2014/main" id="{856DB561-DB57-4395-A3D5-5A24ED1B3983}"/>
                </a:ext>
              </a:extLst>
            </p:cNvPr>
            <p:cNvCxnSpPr>
              <a:cxnSpLocks/>
            </p:cNvCxnSpPr>
            <p:nvPr>
              <p:custDataLst>
                <p:tags r:id="rId317"/>
              </p:custDataLst>
            </p:nvPr>
          </p:nvCxnSpPr>
          <p:spPr>
            <a:xfrm rot="22346971">
              <a:off x="416085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1" name="PA_ 187">
              <a:extLst>
                <a:ext uri="{FF2B5EF4-FFF2-40B4-BE49-F238E27FC236}">
                  <a16:creationId xmlns:a16="http://schemas.microsoft.com/office/drawing/2014/main" id="{51525505-CD50-4F22-A380-EEB876436D94}"/>
                </a:ext>
              </a:extLst>
            </p:cNvPr>
            <p:cNvCxnSpPr>
              <a:cxnSpLocks/>
            </p:cNvCxnSpPr>
            <p:nvPr>
              <p:custDataLst>
                <p:tags r:id="rId318"/>
              </p:custDataLst>
            </p:nvPr>
          </p:nvCxnSpPr>
          <p:spPr>
            <a:xfrm rot="22394971">
              <a:off x="405893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2" name="PA_ 188">
              <a:extLst>
                <a:ext uri="{FF2B5EF4-FFF2-40B4-BE49-F238E27FC236}">
                  <a16:creationId xmlns:a16="http://schemas.microsoft.com/office/drawing/2014/main" id="{E4110F89-6318-4D16-9FAF-BA43024CF161}"/>
                </a:ext>
              </a:extLst>
            </p:cNvPr>
            <p:cNvCxnSpPr>
              <a:cxnSpLocks/>
            </p:cNvCxnSpPr>
            <p:nvPr>
              <p:custDataLst>
                <p:tags r:id="rId319"/>
              </p:custDataLst>
            </p:nvPr>
          </p:nvCxnSpPr>
          <p:spPr>
            <a:xfrm rot="22442972">
              <a:off x="395700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3" name="PA_ 187">
              <a:extLst>
                <a:ext uri="{FF2B5EF4-FFF2-40B4-BE49-F238E27FC236}">
                  <a16:creationId xmlns:a16="http://schemas.microsoft.com/office/drawing/2014/main" id="{531D4332-501B-42F8-9F9B-2DE4DADB9A1B}"/>
                </a:ext>
              </a:extLst>
            </p:cNvPr>
            <p:cNvCxnSpPr>
              <a:cxnSpLocks/>
            </p:cNvCxnSpPr>
            <p:nvPr>
              <p:custDataLst>
                <p:tags r:id="rId320"/>
              </p:custDataLst>
            </p:nvPr>
          </p:nvCxnSpPr>
          <p:spPr>
            <a:xfrm rot="22490971">
              <a:off x="385507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4" name="PA_ 188">
              <a:extLst>
                <a:ext uri="{FF2B5EF4-FFF2-40B4-BE49-F238E27FC236}">
                  <a16:creationId xmlns:a16="http://schemas.microsoft.com/office/drawing/2014/main" id="{57E496F1-3BE3-471E-A945-61B2069D77EC}"/>
                </a:ext>
              </a:extLst>
            </p:cNvPr>
            <p:cNvCxnSpPr>
              <a:cxnSpLocks/>
            </p:cNvCxnSpPr>
            <p:nvPr>
              <p:custDataLst>
                <p:tags r:id="rId321"/>
              </p:custDataLst>
            </p:nvPr>
          </p:nvCxnSpPr>
          <p:spPr>
            <a:xfrm rot="22538970">
              <a:off x="375314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5" name="PA_ 187">
              <a:extLst>
                <a:ext uri="{FF2B5EF4-FFF2-40B4-BE49-F238E27FC236}">
                  <a16:creationId xmlns:a16="http://schemas.microsoft.com/office/drawing/2014/main" id="{64F96BFB-E873-4056-988E-23D28A4BFACE}"/>
                </a:ext>
              </a:extLst>
            </p:cNvPr>
            <p:cNvCxnSpPr>
              <a:cxnSpLocks/>
            </p:cNvCxnSpPr>
            <p:nvPr>
              <p:custDataLst>
                <p:tags r:id="rId322"/>
              </p:custDataLst>
            </p:nvPr>
          </p:nvCxnSpPr>
          <p:spPr>
            <a:xfrm rot="22586971">
              <a:off x="365121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6" name="PA_ 188">
              <a:extLst>
                <a:ext uri="{FF2B5EF4-FFF2-40B4-BE49-F238E27FC236}">
                  <a16:creationId xmlns:a16="http://schemas.microsoft.com/office/drawing/2014/main" id="{0BAA44A7-38BD-4FA0-8D6C-6B65A5CA9227}"/>
                </a:ext>
              </a:extLst>
            </p:cNvPr>
            <p:cNvCxnSpPr>
              <a:cxnSpLocks/>
            </p:cNvCxnSpPr>
            <p:nvPr>
              <p:custDataLst>
                <p:tags r:id="rId323"/>
              </p:custDataLst>
            </p:nvPr>
          </p:nvCxnSpPr>
          <p:spPr>
            <a:xfrm rot="22634971">
              <a:off x="354928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7" name="PA_ 187">
              <a:extLst>
                <a:ext uri="{FF2B5EF4-FFF2-40B4-BE49-F238E27FC236}">
                  <a16:creationId xmlns:a16="http://schemas.microsoft.com/office/drawing/2014/main" id="{5D0F86B7-6403-4732-B7F6-38818FF1C8BF}"/>
                </a:ext>
              </a:extLst>
            </p:cNvPr>
            <p:cNvCxnSpPr>
              <a:cxnSpLocks/>
            </p:cNvCxnSpPr>
            <p:nvPr>
              <p:custDataLst>
                <p:tags r:id="rId324"/>
              </p:custDataLst>
            </p:nvPr>
          </p:nvCxnSpPr>
          <p:spPr>
            <a:xfrm rot="22682972">
              <a:off x="344735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8" name="PA_ 188">
              <a:extLst>
                <a:ext uri="{FF2B5EF4-FFF2-40B4-BE49-F238E27FC236}">
                  <a16:creationId xmlns:a16="http://schemas.microsoft.com/office/drawing/2014/main" id="{E3EC2E7F-6663-43F3-A0B2-D4C2819AEC98}"/>
                </a:ext>
              </a:extLst>
            </p:cNvPr>
            <p:cNvCxnSpPr>
              <a:cxnSpLocks/>
            </p:cNvCxnSpPr>
            <p:nvPr>
              <p:custDataLst>
                <p:tags r:id="rId325"/>
              </p:custDataLst>
            </p:nvPr>
          </p:nvCxnSpPr>
          <p:spPr>
            <a:xfrm rot="22730971">
              <a:off x="334543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9" name="PA_ 187">
              <a:extLst>
                <a:ext uri="{FF2B5EF4-FFF2-40B4-BE49-F238E27FC236}">
                  <a16:creationId xmlns:a16="http://schemas.microsoft.com/office/drawing/2014/main" id="{C568CA2B-D6E4-4BF4-BAFE-C8B1D25ADDA9}"/>
                </a:ext>
              </a:extLst>
            </p:cNvPr>
            <p:cNvCxnSpPr>
              <a:cxnSpLocks/>
            </p:cNvCxnSpPr>
            <p:nvPr>
              <p:custDataLst>
                <p:tags r:id="rId326"/>
              </p:custDataLst>
            </p:nvPr>
          </p:nvCxnSpPr>
          <p:spPr>
            <a:xfrm rot="22778970">
              <a:off x="324350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0" name="PA_ 188">
              <a:extLst>
                <a:ext uri="{FF2B5EF4-FFF2-40B4-BE49-F238E27FC236}">
                  <a16:creationId xmlns:a16="http://schemas.microsoft.com/office/drawing/2014/main" id="{71956240-1571-4408-B4C0-52CDE48A6543}"/>
                </a:ext>
              </a:extLst>
            </p:cNvPr>
            <p:cNvCxnSpPr>
              <a:cxnSpLocks/>
            </p:cNvCxnSpPr>
            <p:nvPr>
              <p:custDataLst>
                <p:tags r:id="rId327"/>
              </p:custDataLst>
            </p:nvPr>
          </p:nvCxnSpPr>
          <p:spPr>
            <a:xfrm rot="22826971">
              <a:off x="314156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1" name="PA_ 187">
              <a:extLst>
                <a:ext uri="{FF2B5EF4-FFF2-40B4-BE49-F238E27FC236}">
                  <a16:creationId xmlns:a16="http://schemas.microsoft.com/office/drawing/2014/main" id="{06227798-E4DE-47AB-B2B1-D76C9197D6BA}"/>
                </a:ext>
              </a:extLst>
            </p:cNvPr>
            <p:cNvCxnSpPr>
              <a:cxnSpLocks/>
            </p:cNvCxnSpPr>
            <p:nvPr>
              <p:custDataLst>
                <p:tags r:id="rId328"/>
              </p:custDataLst>
            </p:nvPr>
          </p:nvCxnSpPr>
          <p:spPr>
            <a:xfrm rot="22874971">
              <a:off x="303964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2" name="PA_ 188">
              <a:extLst>
                <a:ext uri="{FF2B5EF4-FFF2-40B4-BE49-F238E27FC236}">
                  <a16:creationId xmlns:a16="http://schemas.microsoft.com/office/drawing/2014/main" id="{016FDF17-DF2D-432A-AB25-66777DFE27B8}"/>
                </a:ext>
              </a:extLst>
            </p:cNvPr>
            <p:cNvCxnSpPr>
              <a:cxnSpLocks/>
            </p:cNvCxnSpPr>
            <p:nvPr>
              <p:custDataLst>
                <p:tags r:id="rId329"/>
              </p:custDataLst>
            </p:nvPr>
          </p:nvCxnSpPr>
          <p:spPr>
            <a:xfrm rot="22922972">
              <a:off x="293771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3" name="PA_ 187">
              <a:extLst>
                <a:ext uri="{FF2B5EF4-FFF2-40B4-BE49-F238E27FC236}">
                  <a16:creationId xmlns:a16="http://schemas.microsoft.com/office/drawing/2014/main" id="{00CED0DF-5DAE-44E5-A036-CE44B92813E2}"/>
                </a:ext>
              </a:extLst>
            </p:cNvPr>
            <p:cNvCxnSpPr>
              <a:cxnSpLocks/>
            </p:cNvCxnSpPr>
            <p:nvPr>
              <p:custDataLst>
                <p:tags r:id="rId330"/>
              </p:custDataLst>
            </p:nvPr>
          </p:nvCxnSpPr>
          <p:spPr>
            <a:xfrm rot="22970971">
              <a:off x="283578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4" name="PA_ 188">
              <a:extLst>
                <a:ext uri="{FF2B5EF4-FFF2-40B4-BE49-F238E27FC236}">
                  <a16:creationId xmlns:a16="http://schemas.microsoft.com/office/drawing/2014/main" id="{760006D1-C1D4-4DDC-9A6D-D6BF0B54F062}"/>
                </a:ext>
              </a:extLst>
            </p:cNvPr>
            <p:cNvCxnSpPr>
              <a:cxnSpLocks/>
            </p:cNvCxnSpPr>
            <p:nvPr>
              <p:custDataLst>
                <p:tags r:id="rId331"/>
              </p:custDataLst>
            </p:nvPr>
          </p:nvCxnSpPr>
          <p:spPr>
            <a:xfrm rot="23018970">
              <a:off x="273385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5" name="PA_ 187">
              <a:extLst>
                <a:ext uri="{FF2B5EF4-FFF2-40B4-BE49-F238E27FC236}">
                  <a16:creationId xmlns:a16="http://schemas.microsoft.com/office/drawing/2014/main" id="{8C875CFB-C59A-47F0-BF1C-89389F236427}"/>
                </a:ext>
              </a:extLst>
            </p:cNvPr>
            <p:cNvCxnSpPr>
              <a:cxnSpLocks/>
            </p:cNvCxnSpPr>
            <p:nvPr>
              <p:custDataLst>
                <p:tags r:id="rId332"/>
              </p:custDataLst>
            </p:nvPr>
          </p:nvCxnSpPr>
          <p:spPr>
            <a:xfrm rot="23066971">
              <a:off x="263192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6" name="PA_ 188">
              <a:extLst>
                <a:ext uri="{FF2B5EF4-FFF2-40B4-BE49-F238E27FC236}">
                  <a16:creationId xmlns:a16="http://schemas.microsoft.com/office/drawing/2014/main" id="{90474444-AA46-4DAF-9411-69083ECCF5C9}"/>
                </a:ext>
              </a:extLst>
            </p:cNvPr>
            <p:cNvCxnSpPr>
              <a:cxnSpLocks/>
            </p:cNvCxnSpPr>
            <p:nvPr>
              <p:custDataLst>
                <p:tags r:id="rId333"/>
              </p:custDataLst>
            </p:nvPr>
          </p:nvCxnSpPr>
          <p:spPr>
            <a:xfrm rot="23114971">
              <a:off x="252999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7" name="PA_ 187">
              <a:extLst>
                <a:ext uri="{FF2B5EF4-FFF2-40B4-BE49-F238E27FC236}">
                  <a16:creationId xmlns:a16="http://schemas.microsoft.com/office/drawing/2014/main" id="{A0444E04-3504-4DC6-8A66-23EB06397148}"/>
                </a:ext>
              </a:extLst>
            </p:cNvPr>
            <p:cNvCxnSpPr>
              <a:cxnSpLocks/>
            </p:cNvCxnSpPr>
            <p:nvPr>
              <p:custDataLst>
                <p:tags r:id="rId334"/>
              </p:custDataLst>
            </p:nvPr>
          </p:nvCxnSpPr>
          <p:spPr>
            <a:xfrm rot="23162972">
              <a:off x="242806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8" name="PA_ 188">
              <a:extLst>
                <a:ext uri="{FF2B5EF4-FFF2-40B4-BE49-F238E27FC236}">
                  <a16:creationId xmlns:a16="http://schemas.microsoft.com/office/drawing/2014/main" id="{C403DF28-8461-46D4-BB71-11095CD929AF}"/>
                </a:ext>
              </a:extLst>
            </p:cNvPr>
            <p:cNvCxnSpPr>
              <a:cxnSpLocks/>
            </p:cNvCxnSpPr>
            <p:nvPr>
              <p:custDataLst>
                <p:tags r:id="rId335"/>
              </p:custDataLst>
            </p:nvPr>
          </p:nvCxnSpPr>
          <p:spPr>
            <a:xfrm rot="23210971">
              <a:off x="232614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9" name="PA_ 187">
              <a:extLst>
                <a:ext uri="{FF2B5EF4-FFF2-40B4-BE49-F238E27FC236}">
                  <a16:creationId xmlns:a16="http://schemas.microsoft.com/office/drawing/2014/main" id="{3619F8DC-50D9-4797-ADB8-DB8A74AB52C2}"/>
                </a:ext>
              </a:extLst>
            </p:cNvPr>
            <p:cNvCxnSpPr>
              <a:cxnSpLocks/>
            </p:cNvCxnSpPr>
            <p:nvPr>
              <p:custDataLst>
                <p:tags r:id="rId336"/>
              </p:custDataLst>
            </p:nvPr>
          </p:nvCxnSpPr>
          <p:spPr>
            <a:xfrm rot="23258970">
              <a:off x="222421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0" name="PA_ 188">
              <a:extLst>
                <a:ext uri="{FF2B5EF4-FFF2-40B4-BE49-F238E27FC236}">
                  <a16:creationId xmlns:a16="http://schemas.microsoft.com/office/drawing/2014/main" id="{9332D232-C956-49F8-8765-58909838CC19}"/>
                </a:ext>
              </a:extLst>
            </p:cNvPr>
            <p:cNvCxnSpPr>
              <a:cxnSpLocks/>
            </p:cNvCxnSpPr>
            <p:nvPr>
              <p:custDataLst>
                <p:tags r:id="rId337"/>
              </p:custDataLst>
            </p:nvPr>
          </p:nvCxnSpPr>
          <p:spPr>
            <a:xfrm rot="23306971">
              <a:off x="212228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1" name="PA_ 187">
              <a:extLst>
                <a:ext uri="{FF2B5EF4-FFF2-40B4-BE49-F238E27FC236}">
                  <a16:creationId xmlns:a16="http://schemas.microsoft.com/office/drawing/2014/main" id="{578042B8-DF96-431D-9DAC-BE5A689DDA14}"/>
                </a:ext>
              </a:extLst>
            </p:cNvPr>
            <p:cNvCxnSpPr>
              <a:cxnSpLocks/>
            </p:cNvCxnSpPr>
            <p:nvPr>
              <p:custDataLst>
                <p:tags r:id="rId338"/>
              </p:custDataLst>
            </p:nvPr>
          </p:nvCxnSpPr>
          <p:spPr>
            <a:xfrm rot="23354971">
              <a:off x="202035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2" name="PA_ 188">
              <a:extLst>
                <a:ext uri="{FF2B5EF4-FFF2-40B4-BE49-F238E27FC236}">
                  <a16:creationId xmlns:a16="http://schemas.microsoft.com/office/drawing/2014/main" id="{F47EAF7D-F824-4CC6-B7F4-6587D2994CE8}"/>
                </a:ext>
              </a:extLst>
            </p:cNvPr>
            <p:cNvCxnSpPr>
              <a:cxnSpLocks/>
            </p:cNvCxnSpPr>
            <p:nvPr>
              <p:custDataLst>
                <p:tags r:id="rId339"/>
              </p:custDataLst>
            </p:nvPr>
          </p:nvCxnSpPr>
          <p:spPr>
            <a:xfrm rot="23402972">
              <a:off x="191842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3" name="PA_ 187">
              <a:extLst>
                <a:ext uri="{FF2B5EF4-FFF2-40B4-BE49-F238E27FC236}">
                  <a16:creationId xmlns:a16="http://schemas.microsoft.com/office/drawing/2014/main" id="{404AC5B3-E182-45C5-AA7C-B82E1C0F0252}"/>
                </a:ext>
              </a:extLst>
            </p:cNvPr>
            <p:cNvCxnSpPr>
              <a:cxnSpLocks/>
            </p:cNvCxnSpPr>
            <p:nvPr>
              <p:custDataLst>
                <p:tags r:id="rId340"/>
              </p:custDataLst>
            </p:nvPr>
          </p:nvCxnSpPr>
          <p:spPr>
            <a:xfrm rot="23450971">
              <a:off x="181649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4" name="PA_ 188">
              <a:extLst>
                <a:ext uri="{FF2B5EF4-FFF2-40B4-BE49-F238E27FC236}">
                  <a16:creationId xmlns:a16="http://schemas.microsoft.com/office/drawing/2014/main" id="{6B095203-849A-4630-88FB-4C3785114751}"/>
                </a:ext>
              </a:extLst>
            </p:cNvPr>
            <p:cNvCxnSpPr>
              <a:cxnSpLocks/>
            </p:cNvCxnSpPr>
            <p:nvPr>
              <p:custDataLst>
                <p:tags r:id="rId341"/>
              </p:custDataLst>
            </p:nvPr>
          </p:nvCxnSpPr>
          <p:spPr>
            <a:xfrm rot="23498970">
              <a:off x="171456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5" name="PA_ 187">
              <a:extLst>
                <a:ext uri="{FF2B5EF4-FFF2-40B4-BE49-F238E27FC236}">
                  <a16:creationId xmlns:a16="http://schemas.microsoft.com/office/drawing/2014/main" id="{3ABBB3CF-7E95-4E80-B935-E9E3405FE019}"/>
                </a:ext>
              </a:extLst>
            </p:cNvPr>
            <p:cNvCxnSpPr>
              <a:cxnSpLocks/>
            </p:cNvCxnSpPr>
            <p:nvPr>
              <p:custDataLst>
                <p:tags r:id="rId342"/>
              </p:custDataLst>
            </p:nvPr>
          </p:nvCxnSpPr>
          <p:spPr>
            <a:xfrm rot="23546971">
              <a:off x="161264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6" name="PA_ 188">
              <a:extLst>
                <a:ext uri="{FF2B5EF4-FFF2-40B4-BE49-F238E27FC236}">
                  <a16:creationId xmlns:a16="http://schemas.microsoft.com/office/drawing/2014/main" id="{D3B80160-274C-42F4-92B1-60E7D4422B7A}"/>
                </a:ext>
              </a:extLst>
            </p:cNvPr>
            <p:cNvCxnSpPr>
              <a:cxnSpLocks/>
            </p:cNvCxnSpPr>
            <p:nvPr>
              <p:custDataLst>
                <p:tags r:id="rId343"/>
              </p:custDataLst>
            </p:nvPr>
          </p:nvCxnSpPr>
          <p:spPr>
            <a:xfrm rot="23594971">
              <a:off x="151071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7" name="PA_ 187">
              <a:extLst>
                <a:ext uri="{FF2B5EF4-FFF2-40B4-BE49-F238E27FC236}">
                  <a16:creationId xmlns:a16="http://schemas.microsoft.com/office/drawing/2014/main" id="{FB1852C2-8800-4A5A-BAEE-C02D4492533C}"/>
                </a:ext>
              </a:extLst>
            </p:cNvPr>
            <p:cNvCxnSpPr>
              <a:cxnSpLocks/>
            </p:cNvCxnSpPr>
            <p:nvPr>
              <p:custDataLst>
                <p:tags r:id="rId344"/>
              </p:custDataLst>
            </p:nvPr>
          </p:nvCxnSpPr>
          <p:spPr>
            <a:xfrm rot="23642972">
              <a:off x="140878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8" name="PA_ 188">
              <a:extLst>
                <a:ext uri="{FF2B5EF4-FFF2-40B4-BE49-F238E27FC236}">
                  <a16:creationId xmlns:a16="http://schemas.microsoft.com/office/drawing/2014/main" id="{4FE3EB8A-69B4-4E9C-ACAE-4B6B2F6DCD73}"/>
                </a:ext>
              </a:extLst>
            </p:cNvPr>
            <p:cNvCxnSpPr>
              <a:cxnSpLocks/>
            </p:cNvCxnSpPr>
            <p:nvPr>
              <p:custDataLst>
                <p:tags r:id="rId345"/>
              </p:custDataLst>
            </p:nvPr>
          </p:nvCxnSpPr>
          <p:spPr>
            <a:xfrm rot="23690971">
              <a:off x="130685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9" name="PA_ 187">
              <a:extLst>
                <a:ext uri="{FF2B5EF4-FFF2-40B4-BE49-F238E27FC236}">
                  <a16:creationId xmlns:a16="http://schemas.microsoft.com/office/drawing/2014/main" id="{D6361141-BBFF-4893-BC3B-6E3E1EAC3790}"/>
                </a:ext>
              </a:extLst>
            </p:cNvPr>
            <p:cNvCxnSpPr>
              <a:cxnSpLocks/>
            </p:cNvCxnSpPr>
            <p:nvPr>
              <p:custDataLst>
                <p:tags r:id="rId346"/>
              </p:custDataLst>
            </p:nvPr>
          </p:nvCxnSpPr>
          <p:spPr>
            <a:xfrm rot="23738970">
              <a:off x="120492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0" name="PA_ 188">
              <a:extLst>
                <a:ext uri="{FF2B5EF4-FFF2-40B4-BE49-F238E27FC236}">
                  <a16:creationId xmlns:a16="http://schemas.microsoft.com/office/drawing/2014/main" id="{A515A9DB-685F-4F8F-B661-322268B4CE5F}"/>
                </a:ext>
              </a:extLst>
            </p:cNvPr>
            <p:cNvCxnSpPr>
              <a:cxnSpLocks/>
            </p:cNvCxnSpPr>
            <p:nvPr>
              <p:custDataLst>
                <p:tags r:id="rId347"/>
              </p:custDataLst>
            </p:nvPr>
          </p:nvCxnSpPr>
          <p:spPr>
            <a:xfrm rot="23786971">
              <a:off x="110299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1" name="PA_ 187">
              <a:extLst>
                <a:ext uri="{FF2B5EF4-FFF2-40B4-BE49-F238E27FC236}">
                  <a16:creationId xmlns:a16="http://schemas.microsoft.com/office/drawing/2014/main" id="{80FEF6FD-ADC1-4414-BB47-AA115ECCB2B4}"/>
                </a:ext>
              </a:extLst>
            </p:cNvPr>
            <p:cNvCxnSpPr>
              <a:cxnSpLocks/>
            </p:cNvCxnSpPr>
            <p:nvPr>
              <p:custDataLst>
                <p:tags r:id="rId348"/>
              </p:custDataLst>
            </p:nvPr>
          </p:nvCxnSpPr>
          <p:spPr>
            <a:xfrm rot="23834971">
              <a:off x="100106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2" name="PA_ 188">
              <a:extLst>
                <a:ext uri="{FF2B5EF4-FFF2-40B4-BE49-F238E27FC236}">
                  <a16:creationId xmlns:a16="http://schemas.microsoft.com/office/drawing/2014/main" id="{7EB22AC9-1FE4-4E03-AF7C-A3BB64B2C11D}"/>
                </a:ext>
              </a:extLst>
            </p:cNvPr>
            <p:cNvCxnSpPr>
              <a:cxnSpLocks/>
            </p:cNvCxnSpPr>
            <p:nvPr>
              <p:custDataLst>
                <p:tags r:id="rId349"/>
              </p:custDataLst>
            </p:nvPr>
          </p:nvCxnSpPr>
          <p:spPr>
            <a:xfrm rot="23882972">
              <a:off x="89913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3" name="PA_ 187">
              <a:extLst>
                <a:ext uri="{FF2B5EF4-FFF2-40B4-BE49-F238E27FC236}">
                  <a16:creationId xmlns:a16="http://schemas.microsoft.com/office/drawing/2014/main" id="{B80A6879-B046-4221-94B3-296C14D2CFE7}"/>
                </a:ext>
              </a:extLst>
            </p:cNvPr>
            <p:cNvCxnSpPr>
              <a:cxnSpLocks/>
            </p:cNvCxnSpPr>
            <p:nvPr>
              <p:custDataLst>
                <p:tags r:id="rId350"/>
              </p:custDataLst>
            </p:nvPr>
          </p:nvCxnSpPr>
          <p:spPr>
            <a:xfrm rot="23930971">
              <a:off x="79720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4" name="PA_ 188">
              <a:extLst>
                <a:ext uri="{FF2B5EF4-FFF2-40B4-BE49-F238E27FC236}">
                  <a16:creationId xmlns:a16="http://schemas.microsoft.com/office/drawing/2014/main" id="{79EFF4D3-E540-4BA8-964F-F6522215532E}"/>
                </a:ext>
              </a:extLst>
            </p:cNvPr>
            <p:cNvCxnSpPr>
              <a:cxnSpLocks/>
            </p:cNvCxnSpPr>
            <p:nvPr>
              <p:custDataLst>
                <p:tags r:id="rId351"/>
              </p:custDataLst>
            </p:nvPr>
          </p:nvCxnSpPr>
          <p:spPr>
            <a:xfrm rot="23978970">
              <a:off x="69527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5" name="PA_ 187">
              <a:extLst>
                <a:ext uri="{FF2B5EF4-FFF2-40B4-BE49-F238E27FC236}">
                  <a16:creationId xmlns:a16="http://schemas.microsoft.com/office/drawing/2014/main" id="{7AF9A2EB-F142-4F27-A8F2-76B7FC3A13C1}"/>
                </a:ext>
              </a:extLst>
            </p:cNvPr>
            <p:cNvCxnSpPr>
              <a:cxnSpLocks/>
            </p:cNvCxnSpPr>
            <p:nvPr>
              <p:custDataLst>
                <p:tags r:id="rId352"/>
              </p:custDataLst>
            </p:nvPr>
          </p:nvCxnSpPr>
          <p:spPr>
            <a:xfrm rot="24026971">
              <a:off x="59335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6" name="PA_ 188">
              <a:extLst>
                <a:ext uri="{FF2B5EF4-FFF2-40B4-BE49-F238E27FC236}">
                  <a16:creationId xmlns:a16="http://schemas.microsoft.com/office/drawing/2014/main" id="{3D63AACC-6D2E-42CF-9E9F-EF02B446C331}"/>
                </a:ext>
              </a:extLst>
            </p:cNvPr>
            <p:cNvCxnSpPr>
              <a:cxnSpLocks/>
            </p:cNvCxnSpPr>
            <p:nvPr>
              <p:custDataLst>
                <p:tags r:id="rId353"/>
              </p:custDataLst>
            </p:nvPr>
          </p:nvCxnSpPr>
          <p:spPr>
            <a:xfrm rot="24074971">
              <a:off x="49142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7" name="PA_ 187">
              <a:extLst>
                <a:ext uri="{FF2B5EF4-FFF2-40B4-BE49-F238E27FC236}">
                  <a16:creationId xmlns:a16="http://schemas.microsoft.com/office/drawing/2014/main" id="{669D837B-BEB3-4D9E-A9F1-864DB91024A9}"/>
                </a:ext>
              </a:extLst>
            </p:cNvPr>
            <p:cNvCxnSpPr>
              <a:cxnSpLocks/>
            </p:cNvCxnSpPr>
            <p:nvPr>
              <p:custDataLst>
                <p:tags r:id="rId354"/>
              </p:custDataLst>
            </p:nvPr>
          </p:nvCxnSpPr>
          <p:spPr>
            <a:xfrm rot="24122972">
              <a:off x="38949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8" name="PA_ 188">
              <a:extLst>
                <a:ext uri="{FF2B5EF4-FFF2-40B4-BE49-F238E27FC236}">
                  <a16:creationId xmlns:a16="http://schemas.microsoft.com/office/drawing/2014/main" id="{E88C5D8E-50B5-462B-BCA6-8A7BC3F3E3E7}"/>
                </a:ext>
              </a:extLst>
            </p:cNvPr>
            <p:cNvCxnSpPr>
              <a:cxnSpLocks/>
            </p:cNvCxnSpPr>
            <p:nvPr>
              <p:custDataLst>
                <p:tags r:id="rId355"/>
              </p:custDataLst>
            </p:nvPr>
          </p:nvCxnSpPr>
          <p:spPr>
            <a:xfrm rot="24170971">
              <a:off x="28756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9" name="PA_ 187">
              <a:extLst>
                <a:ext uri="{FF2B5EF4-FFF2-40B4-BE49-F238E27FC236}">
                  <a16:creationId xmlns:a16="http://schemas.microsoft.com/office/drawing/2014/main" id="{4131F47E-FB1E-4528-80DD-FFEB30BB6A86}"/>
                </a:ext>
              </a:extLst>
            </p:cNvPr>
            <p:cNvCxnSpPr>
              <a:cxnSpLocks/>
            </p:cNvCxnSpPr>
            <p:nvPr>
              <p:custDataLst>
                <p:tags r:id="rId356"/>
              </p:custDataLst>
            </p:nvPr>
          </p:nvCxnSpPr>
          <p:spPr>
            <a:xfrm rot="24218970">
              <a:off x="18563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0" name="PA_ 188">
              <a:extLst>
                <a:ext uri="{FF2B5EF4-FFF2-40B4-BE49-F238E27FC236}">
                  <a16:creationId xmlns:a16="http://schemas.microsoft.com/office/drawing/2014/main" id="{738C98FA-8411-4888-81C4-A11792A9909D}"/>
                </a:ext>
              </a:extLst>
            </p:cNvPr>
            <p:cNvCxnSpPr>
              <a:cxnSpLocks/>
            </p:cNvCxnSpPr>
            <p:nvPr>
              <p:custDataLst>
                <p:tags r:id="rId357"/>
              </p:custDataLst>
            </p:nvPr>
          </p:nvCxnSpPr>
          <p:spPr>
            <a:xfrm rot="24266971">
              <a:off x="8370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1" name="PA_ 187">
              <a:extLst>
                <a:ext uri="{FF2B5EF4-FFF2-40B4-BE49-F238E27FC236}">
                  <a16:creationId xmlns:a16="http://schemas.microsoft.com/office/drawing/2014/main" id="{1EE30F8D-53C7-41A1-9CB4-CA492EEFABC8}"/>
                </a:ext>
              </a:extLst>
            </p:cNvPr>
            <p:cNvCxnSpPr>
              <a:cxnSpLocks/>
            </p:cNvCxnSpPr>
            <p:nvPr>
              <p:custDataLst>
                <p:tags r:id="rId358"/>
              </p:custDataLst>
            </p:nvPr>
          </p:nvCxnSpPr>
          <p:spPr>
            <a:xfrm rot="24314971">
              <a:off x="-1822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2" name="PA_ 188">
              <a:extLst>
                <a:ext uri="{FF2B5EF4-FFF2-40B4-BE49-F238E27FC236}">
                  <a16:creationId xmlns:a16="http://schemas.microsoft.com/office/drawing/2014/main" id="{126C5880-8E15-430C-9577-B93361F85AE9}"/>
                </a:ext>
              </a:extLst>
            </p:cNvPr>
            <p:cNvCxnSpPr>
              <a:cxnSpLocks/>
            </p:cNvCxnSpPr>
            <p:nvPr>
              <p:custDataLst>
                <p:tags r:id="rId359"/>
              </p:custDataLst>
            </p:nvPr>
          </p:nvCxnSpPr>
          <p:spPr>
            <a:xfrm rot="24362972">
              <a:off x="-12015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3" name="PA_ 187">
              <a:extLst>
                <a:ext uri="{FF2B5EF4-FFF2-40B4-BE49-F238E27FC236}">
                  <a16:creationId xmlns:a16="http://schemas.microsoft.com/office/drawing/2014/main" id="{6E230122-7D17-4EAE-A21E-4C46064DB278}"/>
                </a:ext>
              </a:extLst>
            </p:cNvPr>
            <p:cNvCxnSpPr>
              <a:cxnSpLocks/>
            </p:cNvCxnSpPr>
            <p:nvPr>
              <p:custDataLst>
                <p:tags r:id="rId360"/>
              </p:custDataLst>
            </p:nvPr>
          </p:nvCxnSpPr>
          <p:spPr>
            <a:xfrm rot="24410971">
              <a:off x="-22207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4" name="PA_ 188">
              <a:extLst>
                <a:ext uri="{FF2B5EF4-FFF2-40B4-BE49-F238E27FC236}">
                  <a16:creationId xmlns:a16="http://schemas.microsoft.com/office/drawing/2014/main" id="{0EFDF97A-76E5-479A-8199-76AED3B52A0A}"/>
                </a:ext>
              </a:extLst>
            </p:cNvPr>
            <p:cNvCxnSpPr>
              <a:cxnSpLocks/>
            </p:cNvCxnSpPr>
            <p:nvPr>
              <p:custDataLst>
                <p:tags r:id="rId361"/>
              </p:custDataLst>
            </p:nvPr>
          </p:nvCxnSpPr>
          <p:spPr>
            <a:xfrm rot="24458970">
              <a:off x="-32400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5" name="PA_ 187">
              <a:extLst>
                <a:ext uri="{FF2B5EF4-FFF2-40B4-BE49-F238E27FC236}">
                  <a16:creationId xmlns:a16="http://schemas.microsoft.com/office/drawing/2014/main" id="{3AEEDB3E-DB27-426E-9884-24D1025A8FFB}"/>
                </a:ext>
              </a:extLst>
            </p:cNvPr>
            <p:cNvCxnSpPr>
              <a:cxnSpLocks/>
            </p:cNvCxnSpPr>
            <p:nvPr>
              <p:custDataLst>
                <p:tags r:id="rId362"/>
              </p:custDataLst>
            </p:nvPr>
          </p:nvCxnSpPr>
          <p:spPr>
            <a:xfrm rot="24506971">
              <a:off x="-42593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6" name="PA_ 188">
              <a:extLst>
                <a:ext uri="{FF2B5EF4-FFF2-40B4-BE49-F238E27FC236}">
                  <a16:creationId xmlns:a16="http://schemas.microsoft.com/office/drawing/2014/main" id="{F47C2C04-8E87-44E3-BA23-D853A83221BB}"/>
                </a:ext>
              </a:extLst>
            </p:cNvPr>
            <p:cNvCxnSpPr>
              <a:cxnSpLocks/>
            </p:cNvCxnSpPr>
            <p:nvPr>
              <p:custDataLst>
                <p:tags r:id="rId363"/>
              </p:custDataLst>
            </p:nvPr>
          </p:nvCxnSpPr>
          <p:spPr>
            <a:xfrm rot="24554971">
              <a:off x="-52786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7" name="PA_ 187">
              <a:extLst>
                <a:ext uri="{FF2B5EF4-FFF2-40B4-BE49-F238E27FC236}">
                  <a16:creationId xmlns:a16="http://schemas.microsoft.com/office/drawing/2014/main" id="{D382E8A2-7B32-4A55-ABCD-6C7259AA6AB8}"/>
                </a:ext>
              </a:extLst>
            </p:cNvPr>
            <p:cNvCxnSpPr>
              <a:cxnSpLocks/>
            </p:cNvCxnSpPr>
            <p:nvPr>
              <p:custDataLst>
                <p:tags r:id="rId364"/>
              </p:custDataLst>
            </p:nvPr>
          </p:nvCxnSpPr>
          <p:spPr>
            <a:xfrm rot="24602972">
              <a:off x="-62979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8" name="PA_ 188">
              <a:extLst>
                <a:ext uri="{FF2B5EF4-FFF2-40B4-BE49-F238E27FC236}">
                  <a16:creationId xmlns:a16="http://schemas.microsoft.com/office/drawing/2014/main" id="{C18A3585-5E88-4DF3-ACDD-9080F35D8E54}"/>
                </a:ext>
              </a:extLst>
            </p:cNvPr>
            <p:cNvCxnSpPr>
              <a:cxnSpLocks/>
            </p:cNvCxnSpPr>
            <p:nvPr>
              <p:custDataLst>
                <p:tags r:id="rId365"/>
              </p:custDataLst>
            </p:nvPr>
          </p:nvCxnSpPr>
          <p:spPr>
            <a:xfrm rot="24650971">
              <a:off x="-73172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9" name="PA_ 187">
              <a:extLst>
                <a:ext uri="{FF2B5EF4-FFF2-40B4-BE49-F238E27FC236}">
                  <a16:creationId xmlns:a16="http://schemas.microsoft.com/office/drawing/2014/main" id="{3C6F6B89-9303-4FB8-9BC4-95113F88B5AE}"/>
                </a:ext>
              </a:extLst>
            </p:cNvPr>
            <p:cNvCxnSpPr>
              <a:cxnSpLocks/>
            </p:cNvCxnSpPr>
            <p:nvPr>
              <p:custDataLst>
                <p:tags r:id="rId366"/>
              </p:custDataLst>
            </p:nvPr>
          </p:nvCxnSpPr>
          <p:spPr>
            <a:xfrm rot="24698970">
              <a:off x="-83365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0" name="PA_ 188">
              <a:extLst>
                <a:ext uri="{FF2B5EF4-FFF2-40B4-BE49-F238E27FC236}">
                  <a16:creationId xmlns:a16="http://schemas.microsoft.com/office/drawing/2014/main" id="{A92353B5-1390-4925-BF61-04BEE3A672CA}"/>
                </a:ext>
              </a:extLst>
            </p:cNvPr>
            <p:cNvCxnSpPr>
              <a:cxnSpLocks/>
            </p:cNvCxnSpPr>
            <p:nvPr>
              <p:custDataLst>
                <p:tags r:id="rId367"/>
              </p:custDataLst>
            </p:nvPr>
          </p:nvCxnSpPr>
          <p:spPr>
            <a:xfrm rot="24746971">
              <a:off x="-93558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1" name="PA_ 187">
              <a:extLst>
                <a:ext uri="{FF2B5EF4-FFF2-40B4-BE49-F238E27FC236}">
                  <a16:creationId xmlns:a16="http://schemas.microsoft.com/office/drawing/2014/main" id="{59D8C024-6EC1-4237-8535-72CA89A4F8B0}"/>
                </a:ext>
              </a:extLst>
            </p:cNvPr>
            <p:cNvCxnSpPr>
              <a:cxnSpLocks/>
            </p:cNvCxnSpPr>
            <p:nvPr>
              <p:custDataLst>
                <p:tags r:id="rId368"/>
              </p:custDataLst>
            </p:nvPr>
          </p:nvCxnSpPr>
          <p:spPr>
            <a:xfrm rot="24794971">
              <a:off x="-103751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2" name="PA_ 188">
              <a:extLst>
                <a:ext uri="{FF2B5EF4-FFF2-40B4-BE49-F238E27FC236}">
                  <a16:creationId xmlns:a16="http://schemas.microsoft.com/office/drawing/2014/main" id="{87142A04-0361-4AA1-9B50-1AFE7420C837}"/>
                </a:ext>
              </a:extLst>
            </p:cNvPr>
            <p:cNvCxnSpPr>
              <a:cxnSpLocks/>
            </p:cNvCxnSpPr>
            <p:nvPr>
              <p:custDataLst>
                <p:tags r:id="rId369"/>
              </p:custDataLst>
            </p:nvPr>
          </p:nvCxnSpPr>
          <p:spPr>
            <a:xfrm rot="24842972">
              <a:off x="-1040526" y="690302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3" name="PA_ 187">
              <a:extLst>
                <a:ext uri="{FF2B5EF4-FFF2-40B4-BE49-F238E27FC236}">
                  <a16:creationId xmlns:a16="http://schemas.microsoft.com/office/drawing/2014/main" id="{292F671A-C500-4648-90B0-041C74B3CE6E}"/>
                </a:ext>
              </a:extLst>
            </p:cNvPr>
            <p:cNvCxnSpPr>
              <a:cxnSpLocks/>
            </p:cNvCxnSpPr>
            <p:nvPr>
              <p:custDataLst>
                <p:tags r:id="rId370"/>
              </p:custDataLst>
            </p:nvPr>
          </p:nvCxnSpPr>
          <p:spPr>
            <a:xfrm rot="24890971">
              <a:off x="-1040526" y="673022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4" name="PA_ 188">
              <a:extLst>
                <a:ext uri="{FF2B5EF4-FFF2-40B4-BE49-F238E27FC236}">
                  <a16:creationId xmlns:a16="http://schemas.microsoft.com/office/drawing/2014/main" id="{0F3837FA-649B-44F9-B6E2-BF94BD4A12DC}"/>
                </a:ext>
              </a:extLst>
            </p:cNvPr>
            <p:cNvCxnSpPr>
              <a:cxnSpLocks/>
            </p:cNvCxnSpPr>
            <p:nvPr>
              <p:custDataLst>
                <p:tags r:id="rId371"/>
              </p:custDataLst>
            </p:nvPr>
          </p:nvCxnSpPr>
          <p:spPr>
            <a:xfrm rot="24938970">
              <a:off x="-1040526" y="669917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5" name="PA_ 187">
              <a:extLst>
                <a:ext uri="{FF2B5EF4-FFF2-40B4-BE49-F238E27FC236}">
                  <a16:creationId xmlns:a16="http://schemas.microsoft.com/office/drawing/2014/main" id="{ECF3C5ED-CE48-4E9A-BBD7-397589A75EC4}"/>
                </a:ext>
              </a:extLst>
            </p:cNvPr>
            <p:cNvCxnSpPr>
              <a:cxnSpLocks/>
            </p:cNvCxnSpPr>
            <p:nvPr>
              <p:custDataLst>
                <p:tags r:id="rId372"/>
              </p:custDataLst>
            </p:nvPr>
          </p:nvCxnSpPr>
          <p:spPr>
            <a:xfrm rot="24986971">
              <a:off x="-1040526" y="652636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6" name="PA_ 188">
              <a:extLst>
                <a:ext uri="{FF2B5EF4-FFF2-40B4-BE49-F238E27FC236}">
                  <a16:creationId xmlns:a16="http://schemas.microsoft.com/office/drawing/2014/main" id="{9FE13A0B-287D-4CFF-B729-D00C82F66081}"/>
                </a:ext>
              </a:extLst>
            </p:cNvPr>
            <p:cNvCxnSpPr>
              <a:cxnSpLocks/>
            </p:cNvCxnSpPr>
            <p:nvPr>
              <p:custDataLst>
                <p:tags r:id="rId373"/>
              </p:custDataLst>
            </p:nvPr>
          </p:nvCxnSpPr>
          <p:spPr>
            <a:xfrm rot="25034971">
              <a:off x="-1040526" y="649531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7" name="PA_ 187">
              <a:extLst>
                <a:ext uri="{FF2B5EF4-FFF2-40B4-BE49-F238E27FC236}">
                  <a16:creationId xmlns:a16="http://schemas.microsoft.com/office/drawing/2014/main" id="{0E93ED22-D254-486A-BDAE-D75EC86F09C5}"/>
                </a:ext>
              </a:extLst>
            </p:cNvPr>
            <p:cNvCxnSpPr>
              <a:cxnSpLocks/>
            </p:cNvCxnSpPr>
            <p:nvPr>
              <p:custDataLst>
                <p:tags r:id="rId374"/>
              </p:custDataLst>
            </p:nvPr>
          </p:nvCxnSpPr>
          <p:spPr>
            <a:xfrm rot="25082972">
              <a:off x="-1040526" y="632250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8" name="PA_ 188">
              <a:extLst>
                <a:ext uri="{FF2B5EF4-FFF2-40B4-BE49-F238E27FC236}">
                  <a16:creationId xmlns:a16="http://schemas.microsoft.com/office/drawing/2014/main" id="{624EEBAF-077F-42D9-94AB-38BCF2D30AD4}"/>
                </a:ext>
              </a:extLst>
            </p:cNvPr>
            <p:cNvCxnSpPr>
              <a:cxnSpLocks/>
            </p:cNvCxnSpPr>
            <p:nvPr>
              <p:custDataLst>
                <p:tags r:id="rId375"/>
              </p:custDataLst>
            </p:nvPr>
          </p:nvCxnSpPr>
          <p:spPr>
            <a:xfrm rot="25130971">
              <a:off x="-1040526" y="629145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9" name="PA_ 187">
              <a:extLst>
                <a:ext uri="{FF2B5EF4-FFF2-40B4-BE49-F238E27FC236}">
                  <a16:creationId xmlns:a16="http://schemas.microsoft.com/office/drawing/2014/main" id="{5C5B4377-4114-4577-9D48-CBB8E44F0EFA}"/>
                </a:ext>
              </a:extLst>
            </p:cNvPr>
            <p:cNvCxnSpPr>
              <a:cxnSpLocks/>
            </p:cNvCxnSpPr>
            <p:nvPr>
              <p:custDataLst>
                <p:tags r:id="rId376"/>
              </p:custDataLst>
            </p:nvPr>
          </p:nvCxnSpPr>
          <p:spPr>
            <a:xfrm rot="25178970">
              <a:off x="-1040526" y="611864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0" name="PA_ 188">
              <a:extLst>
                <a:ext uri="{FF2B5EF4-FFF2-40B4-BE49-F238E27FC236}">
                  <a16:creationId xmlns:a16="http://schemas.microsoft.com/office/drawing/2014/main" id="{B7227F19-BEE9-4C03-A5E2-FA93FC80EAFB}"/>
                </a:ext>
              </a:extLst>
            </p:cNvPr>
            <p:cNvCxnSpPr>
              <a:cxnSpLocks/>
            </p:cNvCxnSpPr>
            <p:nvPr>
              <p:custDataLst>
                <p:tags r:id="rId377"/>
              </p:custDataLst>
            </p:nvPr>
          </p:nvCxnSpPr>
          <p:spPr>
            <a:xfrm rot="25226971">
              <a:off x="-1040526" y="608759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1" name="PA_ 187">
              <a:extLst>
                <a:ext uri="{FF2B5EF4-FFF2-40B4-BE49-F238E27FC236}">
                  <a16:creationId xmlns:a16="http://schemas.microsoft.com/office/drawing/2014/main" id="{E5375054-4EE8-44C6-B541-70DAAF37134A}"/>
                </a:ext>
              </a:extLst>
            </p:cNvPr>
            <p:cNvCxnSpPr>
              <a:cxnSpLocks/>
            </p:cNvCxnSpPr>
            <p:nvPr>
              <p:custDataLst>
                <p:tags r:id="rId378"/>
              </p:custDataLst>
            </p:nvPr>
          </p:nvCxnSpPr>
          <p:spPr>
            <a:xfrm rot="25274971">
              <a:off x="-1040526" y="591479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2" name="PA_ 188">
              <a:extLst>
                <a:ext uri="{FF2B5EF4-FFF2-40B4-BE49-F238E27FC236}">
                  <a16:creationId xmlns:a16="http://schemas.microsoft.com/office/drawing/2014/main" id="{282F9A64-3058-47E4-8F0F-A20345CFB103}"/>
                </a:ext>
              </a:extLst>
            </p:cNvPr>
            <p:cNvCxnSpPr>
              <a:cxnSpLocks/>
            </p:cNvCxnSpPr>
            <p:nvPr>
              <p:custDataLst>
                <p:tags r:id="rId379"/>
              </p:custDataLst>
            </p:nvPr>
          </p:nvCxnSpPr>
          <p:spPr>
            <a:xfrm rot="25322972">
              <a:off x="-1040526" y="588374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3" name="PA_ 187">
              <a:extLst>
                <a:ext uri="{FF2B5EF4-FFF2-40B4-BE49-F238E27FC236}">
                  <a16:creationId xmlns:a16="http://schemas.microsoft.com/office/drawing/2014/main" id="{C3AA7A03-B608-4BDD-A4C4-0E6E43DFCF70}"/>
                </a:ext>
              </a:extLst>
            </p:cNvPr>
            <p:cNvCxnSpPr>
              <a:cxnSpLocks/>
            </p:cNvCxnSpPr>
            <p:nvPr>
              <p:custDataLst>
                <p:tags r:id="rId380"/>
              </p:custDataLst>
            </p:nvPr>
          </p:nvCxnSpPr>
          <p:spPr>
            <a:xfrm rot="25370971">
              <a:off x="-1040526" y="571093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4" name="PA_ 188">
              <a:extLst>
                <a:ext uri="{FF2B5EF4-FFF2-40B4-BE49-F238E27FC236}">
                  <a16:creationId xmlns:a16="http://schemas.microsoft.com/office/drawing/2014/main" id="{4DDAF3A1-1432-4781-9FCA-C81B6805FC9E}"/>
                </a:ext>
              </a:extLst>
            </p:cNvPr>
            <p:cNvCxnSpPr>
              <a:cxnSpLocks/>
            </p:cNvCxnSpPr>
            <p:nvPr>
              <p:custDataLst>
                <p:tags r:id="rId381"/>
              </p:custDataLst>
            </p:nvPr>
          </p:nvCxnSpPr>
          <p:spPr>
            <a:xfrm rot="25418970">
              <a:off x="-1040526" y="567988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5" name="PA_ 187">
              <a:extLst>
                <a:ext uri="{FF2B5EF4-FFF2-40B4-BE49-F238E27FC236}">
                  <a16:creationId xmlns:a16="http://schemas.microsoft.com/office/drawing/2014/main" id="{0EB43039-EB56-423B-B7DD-54A1FFE71964}"/>
                </a:ext>
              </a:extLst>
            </p:cNvPr>
            <p:cNvCxnSpPr>
              <a:cxnSpLocks/>
            </p:cNvCxnSpPr>
            <p:nvPr>
              <p:custDataLst>
                <p:tags r:id="rId382"/>
              </p:custDataLst>
            </p:nvPr>
          </p:nvCxnSpPr>
          <p:spPr>
            <a:xfrm rot="25466971">
              <a:off x="-1040526" y="550707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6" name="PA_ 188">
              <a:extLst>
                <a:ext uri="{FF2B5EF4-FFF2-40B4-BE49-F238E27FC236}">
                  <a16:creationId xmlns:a16="http://schemas.microsoft.com/office/drawing/2014/main" id="{2E611D45-BB95-435F-9D94-0DED5B2BE065}"/>
                </a:ext>
              </a:extLst>
            </p:cNvPr>
            <p:cNvCxnSpPr>
              <a:cxnSpLocks/>
            </p:cNvCxnSpPr>
            <p:nvPr>
              <p:custDataLst>
                <p:tags r:id="rId383"/>
              </p:custDataLst>
            </p:nvPr>
          </p:nvCxnSpPr>
          <p:spPr>
            <a:xfrm rot="25514971">
              <a:off x="-1040526" y="547602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7" name="PA_ 187">
              <a:extLst>
                <a:ext uri="{FF2B5EF4-FFF2-40B4-BE49-F238E27FC236}">
                  <a16:creationId xmlns:a16="http://schemas.microsoft.com/office/drawing/2014/main" id="{267334F9-8437-43A8-9B58-3722D5EA8290}"/>
                </a:ext>
              </a:extLst>
            </p:cNvPr>
            <p:cNvCxnSpPr>
              <a:cxnSpLocks/>
            </p:cNvCxnSpPr>
            <p:nvPr>
              <p:custDataLst>
                <p:tags r:id="rId384"/>
              </p:custDataLst>
            </p:nvPr>
          </p:nvCxnSpPr>
          <p:spPr>
            <a:xfrm rot="25562972">
              <a:off x="-1040526" y="530321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8" name="PA_ 188">
              <a:extLst>
                <a:ext uri="{FF2B5EF4-FFF2-40B4-BE49-F238E27FC236}">
                  <a16:creationId xmlns:a16="http://schemas.microsoft.com/office/drawing/2014/main" id="{FFAB027F-3FD1-4078-9A90-7C68EA2DC83E}"/>
                </a:ext>
              </a:extLst>
            </p:cNvPr>
            <p:cNvCxnSpPr>
              <a:cxnSpLocks/>
            </p:cNvCxnSpPr>
            <p:nvPr>
              <p:custDataLst>
                <p:tags r:id="rId385"/>
              </p:custDataLst>
            </p:nvPr>
          </p:nvCxnSpPr>
          <p:spPr>
            <a:xfrm rot="25610971">
              <a:off x="-1040526" y="527216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9" name="PA_ 187">
              <a:extLst>
                <a:ext uri="{FF2B5EF4-FFF2-40B4-BE49-F238E27FC236}">
                  <a16:creationId xmlns:a16="http://schemas.microsoft.com/office/drawing/2014/main" id="{6C6D672C-A2D8-461D-B34B-C02E2E6DC64D}"/>
                </a:ext>
              </a:extLst>
            </p:cNvPr>
            <p:cNvCxnSpPr>
              <a:cxnSpLocks/>
            </p:cNvCxnSpPr>
            <p:nvPr>
              <p:custDataLst>
                <p:tags r:id="rId386"/>
              </p:custDataLst>
            </p:nvPr>
          </p:nvCxnSpPr>
          <p:spPr>
            <a:xfrm rot="25658970">
              <a:off x="-1040526" y="509935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0" name="PA_ 188">
              <a:extLst>
                <a:ext uri="{FF2B5EF4-FFF2-40B4-BE49-F238E27FC236}">
                  <a16:creationId xmlns:a16="http://schemas.microsoft.com/office/drawing/2014/main" id="{B33C6906-04EB-4736-B359-2B1F515CA5F2}"/>
                </a:ext>
              </a:extLst>
            </p:cNvPr>
            <p:cNvCxnSpPr>
              <a:cxnSpLocks/>
            </p:cNvCxnSpPr>
            <p:nvPr>
              <p:custDataLst>
                <p:tags r:id="rId387"/>
              </p:custDataLst>
            </p:nvPr>
          </p:nvCxnSpPr>
          <p:spPr>
            <a:xfrm rot="25706971">
              <a:off x="-1040526" y="506830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1" name="PA_ 187">
              <a:extLst>
                <a:ext uri="{FF2B5EF4-FFF2-40B4-BE49-F238E27FC236}">
                  <a16:creationId xmlns:a16="http://schemas.microsoft.com/office/drawing/2014/main" id="{642F26D0-B9EE-4907-9B7F-68690AB353F3}"/>
                </a:ext>
              </a:extLst>
            </p:cNvPr>
            <p:cNvCxnSpPr>
              <a:cxnSpLocks/>
            </p:cNvCxnSpPr>
            <p:nvPr>
              <p:custDataLst>
                <p:tags r:id="rId388"/>
              </p:custDataLst>
            </p:nvPr>
          </p:nvCxnSpPr>
          <p:spPr>
            <a:xfrm rot="25754971">
              <a:off x="-1040526" y="489550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2" name="PA_ 188">
              <a:extLst>
                <a:ext uri="{FF2B5EF4-FFF2-40B4-BE49-F238E27FC236}">
                  <a16:creationId xmlns:a16="http://schemas.microsoft.com/office/drawing/2014/main" id="{6A1A7D3B-22BD-4372-9494-A24B55F7C80E}"/>
                </a:ext>
              </a:extLst>
            </p:cNvPr>
            <p:cNvCxnSpPr>
              <a:cxnSpLocks/>
            </p:cNvCxnSpPr>
            <p:nvPr>
              <p:custDataLst>
                <p:tags r:id="rId389"/>
              </p:custDataLst>
            </p:nvPr>
          </p:nvCxnSpPr>
          <p:spPr>
            <a:xfrm rot="25802972">
              <a:off x="-1040526" y="486445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3" name="PA_ 187">
              <a:extLst>
                <a:ext uri="{FF2B5EF4-FFF2-40B4-BE49-F238E27FC236}">
                  <a16:creationId xmlns:a16="http://schemas.microsoft.com/office/drawing/2014/main" id="{595EED9B-8773-48E3-A47A-C296D8CD3203}"/>
                </a:ext>
              </a:extLst>
            </p:cNvPr>
            <p:cNvCxnSpPr>
              <a:cxnSpLocks/>
            </p:cNvCxnSpPr>
            <p:nvPr>
              <p:custDataLst>
                <p:tags r:id="rId390"/>
              </p:custDataLst>
            </p:nvPr>
          </p:nvCxnSpPr>
          <p:spPr>
            <a:xfrm rot="25850971">
              <a:off x="-1040526" y="469164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4" name="PA_ 188">
              <a:extLst>
                <a:ext uri="{FF2B5EF4-FFF2-40B4-BE49-F238E27FC236}">
                  <a16:creationId xmlns:a16="http://schemas.microsoft.com/office/drawing/2014/main" id="{049BDE55-B750-4EA5-9E9C-36B460BCF63A}"/>
                </a:ext>
              </a:extLst>
            </p:cNvPr>
            <p:cNvCxnSpPr>
              <a:cxnSpLocks/>
            </p:cNvCxnSpPr>
            <p:nvPr>
              <p:custDataLst>
                <p:tags r:id="rId391"/>
              </p:custDataLst>
            </p:nvPr>
          </p:nvCxnSpPr>
          <p:spPr>
            <a:xfrm rot="25898970">
              <a:off x="-1040526" y="466059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5" name="PA_ 187">
              <a:extLst>
                <a:ext uri="{FF2B5EF4-FFF2-40B4-BE49-F238E27FC236}">
                  <a16:creationId xmlns:a16="http://schemas.microsoft.com/office/drawing/2014/main" id="{72D15AEE-7CD0-488E-936F-335C2FF65D39}"/>
                </a:ext>
              </a:extLst>
            </p:cNvPr>
            <p:cNvCxnSpPr>
              <a:cxnSpLocks/>
            </p:cNvCxnSpPr>
            <p:nvPr>
              <p:custDataLst>
                <p:tags r:id="rId392"/>
              </p:custDataLst>
            </p:nvPr>
          </p:nvCxnSpPr>
          <p:spPr>
            <a:xfrm rot="25946971">
              <a:off x="-1040526" y="448778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6" name="PA_ 188">
              <a:extLst>
                <a:ext uri="{FF2B5EF4-FFF2-40B4-BE49-F238E27FC236}">
                  <a16:creationId xmlns:a16="http://schemas.microsoft.com/office/drawing/2014/main" id="{1D1F25B5-F0BF-4E8B-8CA0-FA4A87EF03E4}"/>
                </a:ext>
              </a:extLst>
            </p:cNvPr>
            <p:cNvCxnSpPr>
              <a:cxnSpLocks/>
            </p:cNvCxnSpPr>
            <p:nvPr>
              <p:custDataLst>
                <p:tags r:id="rId393"/>
              </p:custDataLst>
            </p:nvPr>
          </p:nvCxnSpPr>
          <p:spPr>
            <a:xfrm rot="25994971">
              <a:off x="-1040526" y="445673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7" name="PA_ 187">
              <a:extLst>
                <a:ext uri="{FF2B5EF4-FFF2-40B4-BE49-F238E27FC236}">
                  <a16:creationId xmlns:a16="http://schemas.microsoft.com/office/drawing/2014/main" id="{2069B9BA-D874-43F3-B5DA-EC2654EB40D7}"/>
                </a:ext>
              </a:extLst>
            </p:cNvPr>
            <p:cNvCxnSpPr>
              <a:cxnSpLocks/>
            </p:cNvCxnSpPr>
            <p:nvPr>
              <p:custDataLst>
                <p:tags r:id="rId394"/>
              </p:custDataLst>
            </p:nvPr>
          </p:nvCxnSpPr>
          <p:spPr>
            <a:xfrm rot="26042972">
              <a:off x="-1040526" y="428392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8" name="PA_ 188">
              <a:extLst>
                <a:ext uri="{FF2B5EF4-FFF2-40B4-BE49-F238E27FC236}">
                  <a16:creationId xmlns:a16="http://schemas.microsoft.com/office/drawing/2014/main" id="{61A5A117-C8F0-4CF3-884B-6756BC792499}"/>
                </a:ext>
              </a:extLst>
            </p:cNvPr>
            <p:cNvCxnSpPr>
              <a:cxnSpLocks/>
            </p:cNvCxnSpPr>
            <p:nvPr>
              <p:custDataLst>
                <p:tags r:id="rId395"/>
              </p:custDataLst>
            </p:nvPr>
          </p:nvCxnSpPr>
          <p:spPr>
            <a:xfrm rot="26090971">
              <a:off x="-1040526" y="425288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9" name="PA_ 187">
              <a:extLst>
                <a:ext uri="{FF2B5EF4-FFF2-40B4-BE49-F238E27FC236}">
                  <a16:creationId xmlns:a16="http://schemas.microsoft.com/office/drawing/2014/main" id="{87D6F407-E5A4-475B-AE3D-5BCA64FF7F3B}"/>
                </a:ext>
              </a:extLst>
            </p:cNvPr>
            <p:cNvCxnSpPr>
              <a:cxnSpLocks/>
            </p:cNvCxnSpPr>
            <p:nvPr>
              <p:custDataLst>
                <p:tags r:id="rId396"/>
              </p:custDataLst>
            </p:nvPr>
          </p:nvCxnSpPr>
          <p:spPr>
            <a:xfrm rot="26138970">
              <a:off x="-1040526" y="408007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0" name="PA_ 188">
              <a:extLst>
                <a:ext uri="{FF2B5EF4-FFF2-40B4-BE49-F238E27FC236}">
                  <a16:creationId xmlns:a16="http://schemas.microsoft.com/office/drawing/2014/main" id="{49CA4EAA-EDD5-4C80-95DB-AEC178B828E3}"/>
                </a:ext>
              </a:extLst>
            </p:cNvPr>
            <p:cNvCxnSpPr>
              <a:cxnSpLocks/>
            </p:cNvCxnSpPr>
            <p:nvPr>
              <p:custDataLst>
                <p:tags r:id="rId397"/>
              </p:custDataLst>
            </p:nvPr>
          </p:nvCxnSpPr>
          <p:spPr>
            <a:xfrm rot="26186971">
              <a:off x="-1040526" y="404902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1" name="PA_ 187">
              <a:extLst>
                <a:ext uri="{FF2B5EF4-FFF2-40B4-BE49-F238E27FC236}">
                  <a16:creationId xmlns:a16="http://schemas.microsoft.com/office/drawing/2014/main" id="{EB758864-B461-4178-A67E-FD55C510CEBD}"/>
                </a:ext>
              </a:extLst>
            </p:cNvPr>
            <p:cNvCxnSpPr>
              <a:cxnSpLocks/>
            </p:cNvCxnSpPr>
            <p:nvPr>
              <p:custDataLst>
                <p:tags r:id="rId398"/>
              </p:custDataLst>
            </p:nvPr>
          </p:nvCxnSpPr>
          <p:spPr>
            <a:xfrm rot="26234971">
              <a:off x="-1040526" y="387621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2" name="PA_ 188">
              <a:extLst>
                <a:ext uri="{FF2B5EF4-FFF2-40B4-BE49-F238E27FC236}">
                  <a16:creationId xmlns:a16="http://schemas.microsoft.com/office/drawing/2014/main" id="{32C9E7FA-E286-41D0-8D90-B7CAC2703D40}"/>
                </a:ext>
              </a:extLst>
            </p:cNvPr>
            <p:cNvCxnSpPr>
              <a:cxnSpLocks/>
            </p:cNvCxnSpPr>
            <p:nvPr>
              <p:custDataLst>
                <p:tags r:id="rId399"/>
              </p:custDataLst>
            </p:nvPr>
          </p:nvCxnSpPr>
          <p:spPr>
            <a:xfrm rot="26282972">
              <a:off x="-1040526" y="384516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3" name="PA_ 187">
              <a:extLst>
                <a:ext uri="{FF2B5EF4-FFF2-40B4-BE49-F238E27FC236}">
                  <a16:creationId xmlns:a16="http://schemas.microsoft.com/office/drawing/2014/main" id="{BD1CD198-DA4B-4BE5-A3F9-CBD608304F92}"/>
                </a:ext>
              </a:extLst>
            </p:cNvPr>
            <p:cNvCxnSpPr>
              <a:cxnSpLocks/>
            </p:cNvCxnSpPr>
            <p:nvPr>
              <p:custDataLst>
                <p:tags r:id="rId400"/>
              </p:custDataLst>
            </p:nvPr>
          </p:nvCxnSpPr>
          <p:spPr>
            <a:xfrm rot="26330971">
              <a:off x="-1040526" y="367235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4" name="PA_ 188">
              <a:extLst>
                <a:ext uri="{FF2B5EF4-FFF2-40B4-BE49-F238E27FC236}">
                  <a16:creationId xmlns:a16="http://schemas.microsoft.com/office/drawing/2014/main" id="{F0647F05-7319-40A3-B62F-A1EF69EF301C}"/>
                </a:ext>
              </a:extLst>
            </p:cNvPr>
            <p:cNvCxnSpPr>
              <a:cxnSpLocks/>
            </p:cNvCxnSpPr>
            <p:nvPr>
              <p:custDataLst>
                <p:tags r:id="rId401"/>
              </p:custDataLst>
            </p:nvPr>
          </p:nvCxnSpPr>
          <p:spPr>
            <a:xfrm rot="26378970">
              <a:off x="-1040526" y="364130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5" name="PA_ 187">
              <a:extLst>
                <a:ext uri="{FF2B5EF4-FFF2-40B4-BE49-F238E27FC236}">
                  <a16:creationId xmlns:a16="http://schemas.microsoft.com/office/drawing/2014/main" id="{938993B2-288C-4395-AA12-FBF70E9D8F64}"/>
                </a:ext>
              </a:extLst>
            </p:cNvPr>
            <p:cNvCxnSpPr>
              <a:cxnSpLocks/>
            </p:cNvCxnSpPr>
            <p:nvPr>
              <p:custDataLst>
                <p:tags r:id="rId402"/>
              </p:custDataLst>
            </p:nvPr>
          </p:nvCxnSpPr>
          <p:spPr>
            <a:xfrm rot="26426971">
              <a:off x="-1040526" y="346849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6" name="PA_ 188">
              <a:extLst>
                <a:ext uri="{FF2B5EF4-FFF2-40B4-BE49-F238E27FC236}">
                  <a16:creationId xmlns:a16="http://schemas.microsoft.com/office/drawing/2014/main" id="{6F41FD91-E1C3-4929-B155-BDD28F17836C}"/>
                </a:ext>
              </a:extLst>
            </p:cNvPr>
            <p:cNvCxnSpPr>
              <a:cxnSpLocks/>
            </p:cNvCxnSpPr>
            <p:nvPr>
              <p:custDataLst>
                <p:tags r:id="rId403"/>
              </p:custDataLst>
            </p:nvPr>
          </p:nvCxnSpPr>
          <p:spPr>
            <a:xfrm rot="26474971">
              <a:off x="-1040526" y="343744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7" name="PA_ 187">
              <a:extLst>
                <a:ext uri="{FF2B5EF4-FFF2-40B4-BE49-F238E27FC236}">
                  <a16:creationId xmlns:a16="http://schemas.microsoft.com/office/drawing/2014/main" id="{27019E36-3676-4CED-ADC1-0AF847147F46}"/>
                </a:ext>
              </a:extLst>
            </p:cNvPr>
            <p:cNvCxnSpPr>
              <a:cxnSpLocks/>
            </p:cNvCxnSpPr>
            <p:nvPr>
              <p:custDataLst>
                <p:tags r:id="rId404"/>
              </p:custDataLst>
            </p:nvPr>
          </p:nvCxnSpPr>
          <p:spPr>
            <a:xfrm rot="26522972">
              <a:off x="-1040526" y="326463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8" name="PA_ 188">
              <a:extLst>
                <a:ext uri="{FF2B5EF4-FFF2-40B4-BE49-F238E27FC236}">
                  <a16:creationId xmlns:a16="http://schemas.microsoft.com/office/drawing/2014/main" id="{C60E95D4-BA4E-4DD3-BF6F-FE3F8E470EF9}"/>
                </a:ext>
              </a:extLst>
            </p:cNvPr>
            <p:cNvCxnSpPr>
              <a:cxnSpLocks/>
            </p:cNvCxnSpPr>
            <p:nvPr>
              <p:custDataLst>
                <p:tags r:id="rId405"/>
              </p:custDataLst>
            </p:nvPr>
          </p:nvCxnSpPr>
          <p:spPr>
            <a:xfrm rot="26570971">
              <a:off x="-1040526" y="32335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9" name="PA_ 187">
              <a:extLst>
                <a:ext uri="{FF2B5EF4-FFF2-40B4-BE49-F238E27FC236}">
                  <a16:creationId xmlns:a16="http://schemas.microsoft.com/office/drawing/2014/main" id="{BEF346FA-248C-4471-957B-09F9182C8BFF}"/>
                </a:ext>
              </a:extLst>
            </p:cNvPr>
            <p:cNvCxnSpPr>
              <a:cxnSpLocks/>
            </p:cNvCxnSpPr>
            <p:nvPr>
              <p:custDataLst>
                <p:tags r:id="rId406"/>
              </p:custDataLst>
            </p:nvPr>
          </p:nvCxnSpPr>
          <p:spPr>
            <a:xfrm rot="26618970">
              <a:off x="-1040526" y="306078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0" name="PA_ 188">
              <a:extLst>
                <a:ext uri="{FF2B5EF4-FFF2-40B4-BE49-F238E27FC236}">
                  <a16:creationId xmlns:a16="http://schemas.microsoft.com/office/drawing/2014/main" id="{43C63BD8-ABD2-45EF-A2C4-B503D2A8FC2C}"/>
                </a:ext>
              </a:extLst>
            </p:cNvPr>
            <p:cNvCxnSpPr>
              <a:cxnSpLocks/>
            </p:cNvCxnSpPr>
            <p:nvPr>
              <p:custDataLst>
                <p:tags r:id="rId407"/>
              </p:custDataLst>
            </p:nvPr>
          </p:nvCxnSpPr>
          <p:spPr>
            <a:xfrm rot="26666971">
              <a:off x="-1040526" y="302973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1" name="PA_ 187">
              <a:extLst>
                <a:ext uri="{FF2B5EF4-FFF2-40B4-BE49-F238E27FC236}">
                  <a16:creationId xmlns:a16="http://schemas.microsoft.com/office/drawing/2014/main" id="{C85EDE52-0CEC-4B4B-859C-441EF2865771}"/>
                </a:ext>
              </a:extLst>
            </p:cNvPr>
            <p:cNvCxnSpPr>
              <a:cxnSpLocks/>
            </p:cNvCxnSpPr>
            <p:nvPr>
              <p:custDataLst>
                <p:tags r:id="rId408"/>
              </p:custDataLst>
            </p:nvPr>
          </p:nvCxnSpPr>
          <p:spPr>
            <a:xfrm rot="26714971">
              <a:off x="-1040526" y="285692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2" name="PA_ 188">
              <a:extLst>
                <a:ext uri="{FF2B5EF4-FFF2-40B4-BE49-F238E27FC236}">
                  <a16:creationId xmlns:a16="http://schemas.microsoft.com/office/drawing/2014/main" id="{914662F7-E9E2-4CB1-8F43-5449C8A8BF7A}"/>
                </a:ext>
              </a:extLst>
            </p:cNvPr>
            <p:cNvCxnSpPr>
              <a:cxnSpLocks/>
            </p:cNvCxnSpPr>
            <p:nvPr>
              <p:custDataLst>
                <p:tags r:id="rId409"/>
              </p:custDataLst>
            </p:nvPr>
          </p:nvCxnSpPr>
          <p:spPr>
            <a:xfrm rot="26762972">
              <a:off x="-1040526" y="282587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3" name="PA_ 187">
              <a:extLst>
                <a:ext uri="{FF2B5EF4-FFF2-40B4-BE49-F238E27FC236}">
                  <a16:creationId xmlns:a16="http://schemas.microsoft.com/office/drawing/2014/main" id="{14B552A9-3C71-4252-AC12-CFB41C8F3053}"/>
                </a:ext>
              </a:extLst>
            </p:cNvPr>
            <p:cNvCxnSpPr>
              <a:cxnSpLocks/>
            </p:cNvCxnSpPr>
            <p:nvPr>
              <p:custDataLst>
                <p:tags r:id="rId410"/>
              </p:custDataLst>
            </p:nvPr>
          </p:nvCxnSpPr>
          <p:spPr>
            <a:xfrm rot="26810971">
              <a:off x="-1040526" y="265306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4" name="PA_ 188">
              <a:extLst>
                <a:ext uri="{FF2B5EF4-FFF2-40B4-BE49-F238E27FC236}">
                  <a16:creationId xmlns:a16="http://schemas.microsoft.com/office/drawing/2014/main" id="{A217FBE5-C710-47FA-8115-7BE57778A0E9}"/>
                </a:ext>
              </a:extLst>
            </p:cNvPr>
            <p:cNvCxnSpPr>
              <a:cxnSpLocks/>
            </p:cNvCxnSpPr>
            <p:nvPr>
              <p:custDataLst>
                <p:tags r:id="rId411"/>
              </p:custDataLst>
            </p:nvPr>
          </p:nvCxnSpPr>
          <p:spPr>
            <a:xfrm rot="26858970">
              <a:off x="-1040526" y="262201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5" name="PA_ 187">
              <a:extLst>
                <a:ext uri="{FF2B5EF4-FFF2-40B4-BE49-F238E27FC236}">
                  <a16:creationId xmlns:a16="http://schemas.microsoft.com/office/drawing/2014/main" id="{949D1C0F-67ED-44A9-973C-E3005AC6D1C7}"/>
                </a:ext>
              </a:extLst>
            </p:cNvPr>
            <p:cNvCxnSpPr>
              <a:cxnSpLocks/>
            </p:cNvCxnSpPr>
            <p:nvPr>
              <p:custDataLst>
                <p:tags r:id="rId412"/>
              </p:custDataLst>
            </p:nvPr>
          </p:nvCxnSpPr>
          <p:spPr>
            <a:xfrm rot="26906971">
              <a:off x="-1040526" y="244921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6" name="PA_ 188">
              <a:extLst>
                <a:ext uri="{FF2B5EF4-FFF2-40B4-BE49-F238E27FC236}">
                  <a16:creationId xmlns:a16="http://schemas.microsoft.com/office/drawing/2014/main" id="{65600A60-4BD7-45D3-973B-5B18F89CDDF2}"/>
                </a:ext>
              </a:extLst>
            </p:cNvPr>
            <p:cNvCxnSpPr>
              <a:cxnSpLocks/>
            </p:cNvCxnSpPr>
            <p:nvPr>
              <p:custDataLst>
                <p:tags r:id="rId413"/>
              </p:custDataLst>
            </p:nvPr>
          </p:nvCxnSpPr>
          <p:spPr>
            <a:xfrm rot="26954971">
              <a:off x="-1040526" y="241816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7" name="PA_ 187">
              <a:extLst>
                <a:ext uri="{FF2B5EF4-FFF2-40B4-BE49-F238E27FC236}">
                  <a16:creationId xmlns:a16="http://schemas.microsoft.com/office/drawing/2014/main" id="{DD8FC25E-FE65-4803-AD80-7CC6CDE6573D}"/>
                </a:ext>
              </a:extLst>
            </p:cNvPr>
            <p:cNvCxnSpPr>
              <a:cxnSpLocks/>
            </p:cNvCxnSpPr>
            <p:nvPr>
              <p:custDataLst>
                <p:tags r:id="rId414"/>
              </p:custDataLst>
            </p:nvPr>
          </p:nvCxnSpPr>
          <p:spPr>
            <a:xfrm rot="27002972">
              <a:off x="-1040526" y="224535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8" name="PA_ 188">
              <a:extLst>
                <a:ext uri="{FF2B5EF4-FFF2-40B4-BE49-F238E27FC236}">
                  <a16:creationId xmlns:a16="http://schemas.microsoft.com/office/drawing/2014/main" id="{8DC881BB-82F9-4044-9E82-9B00E0AA3975}"/>
                </a:ext>
              </a:extLst>
            </p:cNvPr>
            <p:cNvCxnSpPr>
              <a:cxnSpLocks/>
            </p:cNvCxnSpPr>
            <p:nvPr>
              <p:custDataLst>
                <p:tags r:id="rId415"/>
              </p:custDataLst>
            </p:nvPr>
          </p:nvCxnSpPr>
          <p:spPr>
            <a:xfrm rot="27050971">
              <a:off x="-1040526" y="221430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9" name="PA_ 187">
              <a:extLst>
                <a:ext uri="{FF2B5EF4-FFF2-40B4-BE49-F238E27FC236}">
                  <a16:creationId xmlns:a16="http://schemas.microsoft.com/office/drawing/2014/main" id="{5B7A645A-3962-49D1-AB12-4720A55EE2C5}"/>
                </a:ext>
              </a:extLst>
            </p:cNvPr>
            <p:cNvCxnSpPr>
              <a:cxnSpLocks/>
            </p:cNvCxnSpPr>
            <p:nvPr>
              <p:custDataLst>
                <p:tags r:id="rId416"/>
              </p:custDataLst>
            </p:nvPr>
          </p:nvCxnSpPr>
          <p:spPr>
            <a:xfrm rot="27098970">
              <a:off x="-1040526" y="204149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0" name="PA_ 188">
              <a:extLst>
                <a:ext uri="{FF2B5EF4-FFF2-40B4-BE49-F238E27FC236}">
                  <a16:creationId xmlns:a16="http://schemas.microsoft.com/office/drawing/2014/main" id="{1DB1DAF9-C8EF-4E00-A42C-C3582191225B}"/>
                </a:ext>
              </a:extLst>
            </p:cNvPr>
            <p:cNvCxnSpPr>
              <a:cxnSpLocks/>
            </p:cNvCxnSpPr>
            <p:nvPr>
              <p:custDataLst>
                <p:tags r:id="rId417"/>
              </p:custDataLst>
            </p:nvPr>
          </p:nvCxnSpPr>
          <p:spPr>
            <a:xfrm rot="27146971">
              <a:off x="-1040526" y="201044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1" name="PA_ 187">
              <a:extLst>
                <a:ext uri="{FF2B5EF4-FFF2-40B4-BE49-F238E27FC236}">
                  <a16:creationId xmlns:a16="http://schemas.microsoft.com/office/drawing/2014/main" id="{692A6581-EDDF-45AB-90DF-7A2E4FF60387}"/>
                </a:ext>
              </a:extLst>
            </p:cNvPr>
            <p:cNvCxnSpPr>
              <a:cxnSpLocks/>
            </p:cNvCxnSpPr>
            <p:nvPr>
              <p:custDataLst>
                <p:tags r:id="rId418"/>
              </p:custDataLst>
            </p:nvPr>
          </p:nvCxnSpPr>
          <p:spPr>
            <a:xfrm rot="27194971">
              <a:off x="-1040526" y="183763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2" name="PA_ 188">
              <a:extLst>
                <a:ext uri="{FF2B5EF4-FFF2-40B4-BE49-F238E27FC236}">
                  <a16:creationId xmlns:a16="http://schemas.microsoft.com/office/drawing/2014/main" id="{BD0BFE88-E591-48A9-B10F-9D882DA45F30}"/>
                </a:ext>
              </a:extLst>
            </p:cNvPr>
            <p:cNvCxnSpPr>
              <a:cxnSpLocks/>
            </p:cNvCxnSpPr>
            <p:nvPr>
              <p:custDataLst>
                <p:tags r:id="rId419"/>
              </p:custDataLst>
            </p:nvPr>
          </p:nvCxnSpPr>
          <p:spPr>
            <a:xfrm rot="27242972">
              <a:off x="-1040526" y="180658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3" name="PA_ 187">
              <a:extLst>
                <a:ext uri="{FF2B5EF4-FFF2-40B4-BE49-F238E27FC236}">
                  <a16:creationId xmlns:a16="http://schemas.microsoft.com/office/drawing/2014/main" id="{0E0B2E3B-7405-4AD9-BB6A-309A5BB21481}"/>
                </a:ext>
              </a:extLst>
            </p:cNvPr>
            <p:cNvCxnSpPr>
              <a:cxnSpLocks/>
            </p:cNvCxnSpPr>
            <p:nvPr>
              <p:custDataLst>
                <p:tags r:id="rId420"/>
              </p:custDataLst>
            </p:nvPr>
          </p:nvCxnSpPr>
          <p:spPr>
            <a:xfrm rot="27290971">
              <a:off x="-1040526" y="163377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4" name="PA_ 188">
              <a:extLst>
                <a:ext uri="{FF2B5EF4-FFF2-40B4-BE49-F238E27FC236}">
                  <a16:creationId xmlns:a16="http://schemas.microsoft.com/office/drawing/2014/main" id="{767356ED-3022-4989-840C-833EE5FBD49E}"/>
                </a:ext>
              </a:extLst>
            </p:cNvPr>
            <p:cNvCxnSpPr>
              <a:cxnSpLocks/>
            </p:cNvCxnSpPr>
            <p:nvPr>
              <p:custDataLst>
                <p:tags r:id="rId421"/>
              </p:custDataLst>
            </p:nvPr>
          </p:nvCxnSpPr>
          <p:spPr>
            <a:xfrm rot="27338970">
              <a:off x="-1040526" y="160272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5" name="PA_ 187">
              <a:extLst>
                <a:ext uri="{FF2B5EF4-FFF2-40B4-BE49-F238E27FC236}">
                  <a16:creationId xmlns:a16="http://schemas.microsoft.com/office/drawing/2014/main" id="{675C4C64-7A79-410E-BCD9-3CF6B53BE5A6}"/>
                </a:ext>
              </a:extLst>
            </p:cNvPr>
            <p:cNvCxnSpPr>
              <a:cxnSpLocks/>
            </p:cNvCxnSpPr>
            <p:nvPr>
              <p:custDataLst>
                <p:tags r:id="rId422"/>
              </p:custDataLst>
            </p:nvPr>
          </p:nvCxnSpPr>
          <p:spPr>
            <a:xfrm rot="27386971">
              <a:off x="-1040526" y="142992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6" name="PA_ 188">
              <a:extLst>
                <a:ext uri="{FF2B5EF4-FFF2-40B4-BE49-F238E27FC236}">
                  <a16:creationId xmlns:a16="http://schemas.microsoft.com/office/drawing/2014/main" id="{CDA010DA-1B3F-4297-BDE6-557A2C3F9641}"/>
                </a:ext>
              </a:extLst>
            </p:cNvPr>
            <p:cNvCxnSpPr>
              <a:cxnSpLocks/>
            </p:cNvCxnSpPr>
            <p:nvPr>
              <p:custDataLst>
                <p:tags r:id="rId423"/>
              </p:custDataLst>
            </p:nvPr>
          </p:nvCxnSpPr>
          <p:spPr>
            <a:xfrm rot="27434971">
              <a:off x="-1040526" y="139887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7" name="PA_ 187">
              <a:extLst>
                <a:ext uri="{FF2B5EF4-FFF2-40B4-BE49-F238E27FC236}">
                  <a16:creationId xmlns:a16="http://schemas.microsoft.com/office/drawing/2014/main" id="{A80D09BE-AE88-4CDC-A103-A599A9DCDAE5}"/>
                </a:ext>
              </a:extLst>
            </p:cNvPr>
            <p:cNvCxnSpPr>
              <a:cxnSpLocks/>
            </p:cNvCxnSpPr>
            <p:nvPr>
              <p:custDataLst>
                <p:tags r:id="rId424"/>
              </p:custDataLst>
            </p:nvPr>
          </p:nvCxnSpPr>
          <p:spPr>
            <a:xfrm rot="27482972">
              <a:off x="-1040526" y="1226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8" name="PA_ 188">
              <a:extLst>
                <a:ext uri="{FF2B5EF4-FFF2-40B4-BE49-F238E27FC236}">
                  <a16:creationId xmlns:a16="http://schemas.microsoft.com/office/drawing/2014/main" id="{BDFCF847-AC80-4081-90CD-FB98674F4809}"/>
                </a:ext>
              </a:extLst>
            </p:cNvPr>
            <p:cNvCxnSpPr>
              <a:cxnSpLocks/>
            </p:cNvCxnSpPr>
            <p:nvPr>
              <p:custDataLst>
                <p:tags r:id="rId425"/>
              </p:custDataLst>
            </p:nvPr>
          </p:nvCxnSpPr>
          <p:spPr>
            <a:xfrm rot="27530971">
              <a:off x="-1040526" y="119501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9" name="PA_ 187">
              <a:extLst>
                <a:ext uri="{FF2B5EF4-FFF2-40B4-BE49-F238E27FC236}">
                  <a16:creationId xmlns:a16="http://schemas.microsoft.com/office/drawing/2014/main" id="{BC02EDBB-87E7-4F30-851C-34D3CA3144FF}"/>
                </a:ext>
              </a:extLst>
            </p:cNvPr>
            <p:cNvCxnSpPr>
              <a:cxnSpLocks/>
            </p:cNvCxnSpPr>
            <p:nvPr>
              <p:custDataLst>
                <p:tags r:id="rId426"/>
              </p:custDataLst>
            </p:nvPr>
          </p:nvCxnSpPr>
          <p:spPr>
            <a:xfrm rot="27578970">
              <a:off x="-1040526" y="102220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0" name="PA_ 188">
              <a:extLst>
                <a:ext uri="{FF2B5EF4-FFF2-40B4-BE49-F238E27FC236}">
                  <a16:creationId xmlns:a16="http://schemas.microsoft.com/office/drawing/2014/main" id="{F48316DA-6BE9-4049-A491-46D6E807E46D}"/>
                </a:ext>
              </a:extLst>
            </p:cNvPr>
            <p:cNvCxnSpPr>
              <a:cxnSpLocks/>
            </p:cNvCxnSpPr>
            <p:nvPr>
              <p:custDataLst>
                <p:tags r:id="rId427"/>
              </p:custDataLst>
            </p:nvPr>
          </p:nvCxnSpPr>
          <p:spPr>
            <a:xfrm rot="27626971">
              <a:off x="-1040526" y="99115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1" name="PA_ 187">
              <a:extLst>
                <a:ext uri="{FF2B5EF4-FFF2-40B4-BE49-F238E27FC236}">
                  <a16:creationId xmlns:a16="http://schemas.microsoft.com/office/drawing/2014/main" id="{8D152FA3-31C1-41B7-9893-A68C4CA8033D}"/>
                </a:ext>
              </a:extLst>
            </p:cNvPr>
            <p:cNvCxnSpPr>
              <a:cxnSpLocks/>
            </p:cNvCxnSpPr>
            <p:nvPr>
              <p:custDataLst>
                <p:tags r:id="rId428"/>
              </p:custDataLst>
            </p:nvPr>
          </p:nvCxnSpPr>
          <p:spPr>
            <a:xfrm rot="27674971">
              <a:off x="-1040526" y="81834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2" name="PA_ 188">
              <a:extLst>
                <a:ext uri="{FF2B5EF4-FFF2-40B4-BE49-F238E27FC236}">
                  <a16:creationId xmlns:a16="http://schemas.microsoft.com/office/drawing/2014/main" id="{7E5ABEC0-5F2B-44C2-A1DF-E118652AE3D8}"/>
                </a:ext>
              </a:extLst>
            </p:cNvPr>
            <p:cNvCxnSpPr>
              <a:cxnSpLocks/>
            </p:cNvCxnSpPr>
            <p:nvPr>
              <p:custDataLst>
                <p:tags r:id="rId429"/>
              </p:custDataLst>
            </p:nvPr>
          </p:nvCxnSpPr>
          <p:spPr>
            <a:xfrm rot="27722972">
              <a:off x="-1040526" y="78730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3" name="PA_ 187">
              <a:extLst>
                <a:ext uri="{FF2B5EF4-FFF2-40B4-BE49-F238E27FC236}">
                  <a16:creationId xmlns:a16="http://schemas.microsoft.com/office/drawing/2014/main" id="{676300F2-F9F6-4192-9010-54E841EB6DB4}"/>
                </a:ext>
              </a:extLst>
            </p:cNvPr>
            <p:cNvCxnSpPr>
              <a:cxnSpLocks/>
            </p:cNvCxnSpPr>
            <p:nvPr>
              <p:custDataLst>
                <p:tags r:id="rId430"/>
              </p:custDataLst>
            </p:nvPr>
          </p:nvCxnSpPr>
          <p:spPr>
            <a:xfrm rot="27770971">
              <a:off x="-1040526" y="61449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4" name="PA_ 188">
              <a:extLst>
                <a:ext uri="{FF2B5EF4-FFF2-40B4-BE49-F238E27FC236}">
                  <a16:creationId xmlns:a16="http://schemas.microsoft.com/office/drawing/2014/main" id="{14813495-4236-48FA-A289-061E63708BBB}"/>
                </a:ext>
              </a:extLst>
            </p:cNvPr>
            <p:cNvCxnSpPr>
              <a:cxnSpLocks/>
            </p:cNvCxnSpPr>
            <p:nvPr>
              <p:custDataLst>
                <p:tags r:id="rId431"/>
              </p:custDataLst>
            </p:nvPr>
          </p:nvCxnSpPr>
          <p:spPr>
            <a:xfrm rot="27818970">
              <a:off x="-1040526" y="58344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5" name="PA_ 187">
              <a:extLst>
                <a:ext uri="{FF2B5EF4-FFF2-40B4-BE49-F238E27FC236}">
                  <a16:creationId xmlns:a16="http://schemas.microsoft.com/office/drawing/2014/main" id="{2533FBB8-2016-4B4F-88FE-2A54AD2B01F1}"/>
                </a:ext>
              </a:extLst>
            </p:cNvPr>
            <p:cNvCxnSpPr>
              <a:cxnSpLocks/>
            </p:cNvCxnSpPr>
            <p:nvPr>
              <p:custDataLst>
                <p:tags r:id="rId432"/>
              </p:custDataLst>
            </p:nvPr>
          </p:nvCxnSpPr>
          <p:spPr>
            <a:xfrm rot="27866971">
              <a:off x="-1040526" y="41063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6" name="PA_ 188">
              <a:extLst>
                <a:ext uri="{FF2B5EF4-FFF2-40B4-BE49-F238E27FC236}">
                  <a16:creationId xmlns:a16="http://schemas.microsoft.com/office/drawing/2014/main" id="{77E24D94-7AAE-4FDD-B41C-639130CC4FA4}"/>
                </a:ext>
              </a:extLst>
            </p:cNvPr>
            <p:cNvCxnSpPr>
              <a:cxnSpLocks/>
            </p:cNvCxnSpPr>
            <p:nvPr>
              <p:custDataLst>
                <p:tags r:id="rId433"/>
              </p:custDataLst>
            </p:nvPr>
          </p:nvCxnSpPr>
          <p:spPr>
            <a:xfrm rot="27914971">
              <a:off x="-1040526" y="37958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7" name="PA_ 187">
              <a:extLst>
                <a:ext uri="{FF2B5EF4-FFF2-40B4-BE49-F238E27FC236}">
                  <a16:creationId xmlns:a16="http://schemas.microsoft.com/office/drawing/2014/main" id="{D7B92EA9-13F8-4092-96C7-4E22FCDF791C}"/>
                </a:ext>
              </a:extLst>
            </p:cNvPr>
            <p:cNvCxnSpPr>
              <a:cxnSpLocks/>
            </p:cNvCxnSpPr>
            <p:nvPr>
              <p:custDataLst>
                <p:tags r:id="rId434"/>
              </p:custDataLst>
            </p:nvPr>
          </p:nvCxnSpPr>
          <p:spPr>
            <a:xfrm rot="27962972">
              <a:off x="-1040526" y="20677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8" name="PA_ 188">
              <a:extLst>
                <a:ext uri="{FF2B5EF4-FFF2-40B4-BE49-F238E27FC236}">
                  <a16:creationId xmlns:a16="http://schemas.microsoft.com/office/drawing/2014/main" id="{756F7843-4AF2-4A9D-B47E-0C2E864E9D77}"/>
                </a:ext>
              </a:extLst>
            </p:cNvPr>
            <p:cNvCxnSpPr>
              <a:cxnSpLocks/>
            </p:cNvCxnSpPr>
            <p:nvPr>
              <p:custDataLst>
                <p:tags r:id="rId435"/>
              </p:custDataLst>
            </p:nvPr>
          </p:nvCxnSpPr>
          <p:spPr>
            <a:xfrm rot="28010971">
              <a:off x="-1040526" y="17572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9" name="PA_ 187">
              <a:extLst>
                <a:ext uri="{FF2B5EF4-FFF2-40B4-BE49-F238E27FC236}">
                  <a16:creationId xmlns:a16="http://schemas.microsoft.com/office/drawing/2014/main" id="{36565BB9-5BF8-4E7D-B0AA-22FF6FB9D266}"/>
                </a:ext>
              </a:extLst>
            </p:cNvPr>
            <p:cNvCxnSpPr>
              <a:cxnSpLocks/>
            </p:cNvCxnSpPr>
            <p:nvPr>
              <p:custDataLst>
                <p:tags r:id="rId436"/>
              </p:custDataLst>
            </p:nvPr>
          </p:nvCxnSpPr>
          <p:spPr>
            <a:xfrm rot="28058970">
              <a:off x="-1040526" y="291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0" name="PA_ 188">
              <a:extLst>
                <a:ext uri="{FF2B5EF4-FFF2-40B4-BE49-F238E27FC236}">
                  <a16:creationId xmlns:a16="http://schemas.microsoft.com/office/drawing/2014/main" id="{1234823F-59C5-4B39-A43F-F0DC8F66672E}"/>
                </a:ext>
              </a:extLst>
            </p:cNvPr>
            <p:cNvCxnSpPr>
              <a:cxnSpLocks/>
            </p:cNvCxnSpPr>
            <p:nvPr>
              <p:custDataLst>
                <p:tags r:id="rId437"/>
              </p:custDataLst>
            </p:nvPr>
          </p:nvCxnSpPr>
          <p:spPr>
            <a:xfrm rot="28106971">
              <a:off x="-1040526" y="-2812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1" name="PA_ 187">
              <a:extLst>
                <a:ext uri="{FF2B5EF4-FFF2-40B4-BE49-F238E27FC236}">
                  <a16:creationId xmlns:a16="http://schemas.microsoft.com/office/drawing/2014/main" id="{8E16A786-E8FC-4622-B703-6864675158D6}"/>
                </a:ext>
              </a:extLst>
            </p:cNvPr>
            <p:cNvCxnSpPr>
              <a:cxnSpLocks/>
            </p:cNvCxnSpPr>
            <p:nvPr>
              <p:custDataLst>
                <p:tags r:id="rId438"/>
              </p:custDataLst>
            </p:nvPr>
          </p:nvCxnSpPr>
          <p:spPr>
            <a:xfrm rot="28154971">
              <a:off x="-1040526" y="-20094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2" name="PA_ 188">
              <a:extLst>
                <a:ext uri="{FF2B5EF4-FFF2-40B4-BE49-F238E27FC236}">
                  <a16:creationId xmlns:a16="http://schemas.microsoft.com/office/drawing/2014/main" id="{5F69B466-A6B3-4ADA-AA42-BFCB6A233505}"/>
                </a:ext>
              </a:extLst>
            </p:cNvPr>
            <p:cNvCxnSpPr>
              <a:cxnSpLocks/>
            </p:cNvCxnSpPr>
            <p:nvPr>
              <p:custDataLst>
                <p:tags r:id="rId439"/>
              </p:custDataLst>
            </p:nvPr>
          </p:nvCxnSpPr>
          <p:spPr>
            <a:xfrm rot="28202972">
              <a:off x="-1040526" y="-23199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3" name="PA_ 187">
              <a:extLst>
                <a:ext uri="{FF2B5EF4-FFF2-40B4-BE49-F238E27FC236}">
                  <a16:creationId xmlns:a16="http://schemas.microsoft.com/office/drawing/2014/main" id="{C1FEAC2E-FDDC-460F-8C37-87C83C55C89F}"/>
                </a:ext>
              </a:extLst>
            </p:cNvPr>
            <p:cNvCxnSpPr>
              <a:cxnSpLocks/>
            </p:cNvCxnSpPr>
            <p:nvPr>
              <p:custDataLst>
                <p:tags r:id="rId440"/>
              </p:custDataLst>
            </p:nvPr>
          </p:nvCxnSpPr>
          <p:spPr>
            <a:xfrm rot="28250971">
              <a:off x="-1040526" y="-40479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4" name="PA_ 188">
              <a:extLst>
                <a:ext uri="{FF2B5EF4-FFF2-40B4-BE49-F238E27FC236}">
                  <a16:creationId xmlns:a16="http://schemas.microsoft.com/office/drawing/2014/main" id="{2162FF4F-B00F-4639-A856-1E42DF21A18D}"/>
                </a:ext>
              </a:extLst>
            </p:cNvPr>
            <p:cNvCxnSpPr>
              <a:cxnSpLocks/>
            </p:cNvCxnSpPr>
            <p:nvPr>
              <p:custDataLst>
                <p:tags r:id="rId441"/>
              </p:custDataLst>
            </p:nvPr>
          </p:nvCxnSpPr>
          <p:spPr>
            <a:xfrm rot="28298970">
              <a:off x="-1040526" y="-43584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5" name="PA_ 187">
              <a:extLst>
                <a:ext uri="{FF2B5EF4-FFF2-40B4-BE49-F238E27FC236}">
                  <a16:creationId xmlns:a16="http://schemas.microsoft.com/office/drawing/2014/main" id="{B7EB158A-98DF-4564-8FC4-0670C16981A7}"/>
                </a:ext>
              </a:extLst>
            </p:cNvPr>
            <p:cNvCxnSpPr>
              <a:cxnSpLocks/>
            </p:cNvCxnSpPr>
            <p:nvPr>
              <p:custDataLst>
                <p:tags r:id="rId442"/>
              </p:custDataLst>
            </p:nvPr>
          </p:nvCxnSpPr>
          <p:spPr>
            <a:xfrm rot="28346971">
              <a:off x="-1040526" y="-60865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6" name="PA_ 188">
              <a:extLst>
                <a:ext uri="{FF2B5EF4-FFF2-40B4-BE49-F238E27FC236}">
                  <a16:creationId xmlns:a16="http://schemas.microsoft.com/office/drawing/2014/main" id="{3C740B85-6439-4A3D-9C19-78DD718B49A4}"/>
                </a:ext>
              </a:extLst>
            </p:cNvPr>
            <p:cNvCxnSpPr>
              <a:cxnSpLocks/>
            </p:cNvCxnSpPr>
            <p:nvPr>
              <p:custDataLst>
                <p:tags r:id="rId443"/>
              </p:custDataLst>
            </p:nvPr>
          </p:nvCxnSpPr>
          <p:spPr>
            <a:xfrm rot="28394971">
              <a:off x="-1040526" y="-63970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7" name="PA_ 187">
              <a:extLst>
                <a:ext uri="{FF2B5EF4-FFF2-40B4-BE49-F238E27FC236}">
                  <a16:creationId xmlns:a16="http://schemas.microsoft.com/office/drawing/2014/main" id="{0DC69419-3368-4B72-9B28-3AFDAD0908CE}"/>
                </a:ext>
              </a:extLst>
            </p:cNvPr>
            <p:cNvCxnSpPr>
              <a:cxnSpLocks/>
            </p:cNvCxnSpPr>
            <p:nvPr>
              <p:custDataLst>
                <p:tags r:id="rId444"/>
              </p:custDataLst>
            </p:nvPr>
          </p:nvCxnSpPr>
          <p:spPr>
            <a:xfrm rot="28442972">
              <a:off x="-1040526" y="-81251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8" name="PA_ 188">
              <a:extLst>
                <a:ext uri="{FF2B5EF4-FFF2-40B4-BE49-F238E27FC236}">
                  <a16:creationId xmlns:a16="http://schemas.microsoft.com/office/drawing/2014/main" id="{39AD6335-5ACC-4BAF-9C87-941E466A1B61}"/>
                </a:ext>
              </a:extLst>
            </p:cNvPr>
            <p:cNvCxnSpPr>
              <a:cxnSpLocks/>
            </p:cNvCxnSpPr>
            <p:nvPr>
              <p:custDataLst>
                <p:tags r:id="rId445"/>
              </p:custDataLst>
            </p:nvPr>
          </p:nvCxnSpPr>
          <p:spPr>
            <a:xfrm rot="28490971">
              <a:off x="-1040526" y="-84356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9" name="PA_ 187">
              <a:extLst>
                <a:ext uri="{FF2B5EF4-FFF2-40B4-BE49-F238E27FC236}">
                  <a16:creationId xmlns:a16="http://schemas.microsoft.com/office/drawing/2014/main" id="{9CC5A4FB-CC0E-4A94-85E1-FDB586076FB4}"/>
                </a:ext>
              </a:extLst>
            </p:cNvPr>
            <p:cNvCxnSpPr>
              <a:cxnSpLocks/>
            </p:cNvCxnSpPr>
            <p:nvPr>
              <p:custDataLst>
                <p:tags r:id="rId446"/>
              </p:custDataLst>
            </p:nvPr>
          </p:nvCxnSpPr>
          <p:spPr>
            <a:xfrm rot="28538970">
              <a:off x="-1040526" y="-101637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0" name="PA_ 188">
              <a:extLst>
                <a:ext uri="{FF2B5EF4-FFF2-40B4-BE49-F238E27FC236}">
                  <a16:creationId xmlns:a16="http://schemas.microsoft.com/office/drawing/2014/main" id="{B876E3FD-B77A-42C2-9431-63E29B6016AB}"/>
                </a:ext>
              </a:extLst>
            </p:cNvPr>
            <p:cNvCxnSpPr>
              <a:cxnSpLocks/>
            </p:cNvCxnSpPr>
            <p:nvPr>
              <p:custDataLst>
                <p:tags r:id="rId447"/>
              </p:custDataLst>
            </p:nvPr>
          </p:nvCxnSpPr>
          <p:spPr>
            <a:xfrm rot="28586971">
              <a:off x="-1040526" y="-104742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1" name="PA_ 187">
              <a:extLst>
                <a:ext uri="{FF2B5EF4-FFF2-40B4-BE49-F238E27FC236}">
                  <a16:creationId xmlns:a16="http://schemas.microsoft.com/office/drawing/2014/main" id="{9321FD24-77D8-4387-931F-0EB3BC732A2B}"/>
                </a:ext>
              </a:extLst>
            </p:cNvPr>
            <p:cNvCxnSpPr>
              <a:cxnSpLocks/>
            </p:cNvCxnSpPr>
            <p:nvPr>
              <p:custDataLst>
                <p:tags r:id="rId448"/>
              </p:custDataLst>
            </p:nvPr>
          </p:nvCxnSpPr>
          <p:spPr>
            <a:xfrm rot="28634971">
              <a:off x="-1040526" y="-122022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2" name="PA_ 188">
              <a:extLst>
                <a:ext uri="{FF2B5EF4-FFF2-40B4-BE49-F238E27FC236}">
                  <a16:creationId xmlns:a16="http://schemas.microsoft.com/office/drawing/2014/main" id="{71C54F4E-BF95-435F-8394-643E3A6D8140}"/>
                </a:ext>
              </a:extLst>
            </p:cNvPr>
            <p:cNvCxnSpPr>
              <a:cxnSpLocks/>
            </p:cNvCxnSpPr>
            <p:nvPr>
              <p:custDataLst>
                <p:tags r:id="rId449"/>
              </p:custDataLst>
            </p:nvPr>
          </p:nvCxnSpPr>
          <p:spPr>
            <a:xfrm rot="28682972">
              <a:off x="-1040526" y="-125127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3" name="PA_ 187">
              <a:extLst>
                <a:ext uri="{FF2B5EF4-FFF2-40B4-BE49-F238E27FC236}">
                  <a16:creationId xmlns:a16="http://schemas.microsoft.com/office/drawing/2014/main" id="{7EFB692D-E340-4D7C-929E-4B758D1B742A}"/>
                </a:ext>
              </a:extLst>
            </p:cNvPr>
            <p:cNvCxnSpPr>
              <a:cxnSpLocks/>
            </p:cNvCxnSpPr>
            <p:nvPr>
              <p:custDataLst>
                <p:tags r:id="rId450"/>
              </p:custDataLst>
            </p:nvPr>
          </p:nvCxnSpPr>
          <p:spPr>
            <a:xfrm rot="28730971">
              <a:off x="-1040526" y="-142408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4" name="PA_ 188">
              <a:extLst>
                <a:ext uri="{FF2B5EF4-FFF2-40B4-BE49-F238E27FC236}">
                  <a16:creationId xmlns:a16="http://schemas.microsoft.com/office/drawing/2014/main" id="{A97C3390-1031-438F-806B-983730CF7983}"/>
                </a:ext>
              </a:extLst>
            </p:cNvPr>
            <p:cNvCxnSpPr>
              <a:cxnSpLocks/>
            </p:cNvCxnSpPr>
            <p:nvPr>
              <p:custDataLst>
                <p:tags r:id="rId451"/>
              </p:custDataLst>
            </p:nvPr>
          </p:nvCxnSpPr>
          <p:spPr>
            <a:xfrm rot="28778970">
              <a:off x="-1040526" y="-145513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5" name="PA_ 187">
              <a:extLst>
                <a:ext uri="{FF2B5EF4-FFF2-40B4-BE49-F238E27FC236}">
                  <a16:creationId xmlns:a16="http://schemas.microsoft.com/office/drawing/2014/main" id="{B982DBE1-F1C2-4AC9-BB8A-D5E59E0FA751}"/>
                </a:ext>
              </a:extLst>
            </p:cNvPr>
            <p:cNvCxnSpPr>
              <a:cxnSpLocks/>
            </p:cNvCxnSpPr>
            <p:nvPr>
              <p:custDataLst>
                <p:tags r:id="rId452"/>
              </p:custDataLst>
            </p:nvPr>
          </p:nvCxnSpPr>
          <p:spPr>
            <a:xfrm rot="28826971">
              <a:off x="-1040526" y="-162794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1" name="组合 460">
            <a:extLst>
              <a:ext uri="{FF2B5EF4-FFF2-40B4-BE49-F238E27FC236}">
                <a16:creationId xmlns:a16="http://schemas.microsoft.com/office/drawing/2014/main" id="{972BF913-981D-412C-ABC6-A40E0A95189A}"/>
              </a:ext>
            </a:extLst>
          </p:cNvPr>
          <p:cNvGrpSpPr/>
          <p:nvPr/>
        </p:nvGrpSpPr>
        <p:grpSpPr>
          <a:xfrm rot="18000000">
            <a:off x="3548283" y="765308"/>
            <a:ext cx="5095348" cy="5095348"/>
            <a:chOff x="3657758" y="1307512"/>
            <a:chExt cx="4790897" cy="4790897"/>
          </a:xfrm>
        </p:grpSpPr>
        <p:sp>
          <p:nvSpPr>
            <p:cNvPr id="462" name="椭圆 461">
              <a:extLst>
                <a:ext uri="{FF2B5EF4-FFF2-40B4-BE49-F238E27FC236}">
                  <a16:creationId xmlns:a16="http://schemas.microsoft.com/office/drawing/2014/main" id="{D60EC053-1FFC-4677-89B2-AA7406D75FB5}"/>
                </a:ext>
              </a:extLst>
            </p:cNvPr>
            <p:cNvSpPr/>
            <p:nvPr/>
          </p:nvSpPr>
          <p:spPr>
            <a:xfrm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椭圆3">
              <a:extLst>
                <a:ext uri="{FF2B5EF4-FFF2-40B4-BE49-F238E27FC236}">
                  <a16:creationId xmlns:a16="http://schemas.microsoft.com/office/drawing/2014/main" id="{E1C898CE-F665-4594-921D-75BE264CC4B3}"/>
                </a:ext>
              </a:extLst>
            </p:cNvPr>
            <p:cNvSpPr/>
            <p:nvPr/>
          </p:nvSpPr>
          <p:spPr>
            <a:xfrm rot="14066158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4" name="椭圆2">
              <a:extLst>
                <a:ext uri="{FF2B5EF4-FFF2-40B4-BE49-F238E27FC236}">
                  <a16:creationId xmlns:a16="http://schemas.microsoft.com/office/drawing/2014/main" id="{89D703C4-4A78-47B7-B3B9-F732ACBF5A1B}"/>
                </a:ext>
              </a:extLst>
            </p:cNvPr>
            <p:cNvSpPr/>
            <p:nvPr/>
          </p:nvSpPr>
          <p:spPr>
            <a:xfrm rot="7035585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C43D513-2AD7-40A1-863A-6A942B631703}"/>
              </a:ext>
            </a:extLst>
          </p:cNvPr>
          <p:cNvGrpSpPr/>
          <p:nvPr/>
        </p:nvGrpSpPr>
        <p:grpSpPr>
          <a:xfrm rot="19748223">
            <a:off x="8760580" y="1218570"/>
            <a:ext cx="1848512" cy="71518"/>
            <a:chOff x="8169001" y="914018"/>
            <a:chExt cx="2105223" cy="8145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9A7EA2D-6589-430A-A06E-B85404222A27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9ABFCB6E-ED75-4244-A246-2C8678526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206EB8E-A69F-480A-B8FF-2D9421129E47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B5F2EF6B-DCF1-41E4-8D21-9DC2EA1C7561}"/>
              </a:ext>
            </a:extLst>
          </p:cNvPr>
          <p:cNvGrpSpPr/>
          <p:nvPr/>
        </p:nvGrpSpPr>
        <p:grpSpPr>
          <a:xfrm rot="19748223">
            <a:off x="10101887" y="1534310"/>
            <a:ext cx="1309129" cy="50650"/>
            <a:chOff x="8169001" y="914018"/>
            <a:chExt cx="2105223" cy="81450"/>
          </a:xfrm>
        </p:grpSpPr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455178B-8EC0-4333-904D-84984044C8AE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8BBE9ACC-6CBC-49EA-A595-ED61BF706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椭圆 479">
              <a:extLst>
                <a:ext uri="{FF2B5EF4-FFF2-40B4-BE49-F238E27FC236}">
                  <a16:creationId xmlns:a16="http://schemas.microsoft.com/office/drawing/2014/main" id="{A90EDCB3-559C-4DE2-A29B-498927EB639C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1" name="组合 480">
            <a:extLst>
              <a:ext uri="{FF2B5EF4-FFF2-40B4-BE49-F238E27FC236}">
                <a16:creationId xmlns:a16="http://schemas.microsoft.com/office/drawing/2014/main" id="{2C651AF3-3C17-4E08-8180-2E01E112302D}"/>
              </a:ext>
            </a:extLst>
          </p:cNvPr>
          <p:cNvGrpSpPr/>
          <p:nvPr/>
        </p:nvGrpSpPr>
        <p:grpSpPr>
          <a:xfrm rot="19748223">
            <a:off x="1197813" y="5275207"/>
            <a:ext cx="1848512" cy="71518"/>
            <a:chOff x="8169001" y="914018"/>
            <a:chExt cx="2105223" cy="81450"/>
          </a:xfrm>
        </p:grpSpPr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6173A9FF-6842-43ED-A943-F9C99693724E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83B8B750-7E03-4C4D-8759-E6273839B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椭圆 483">
              <a:extLst>
                <a:ext uri="{FF2B5EF4-FFF2-40B4-BE49-F238E27FC236}">
                  <a16:creationId xmlns:a16="http://schemas.microsoft.com/office/drawing/2014/main" id="{45ACC664-99C2-48C1-BD40-6EBAE3EAD915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5" name="组合 484">
            <a:extLst>
              <a:ext uri="{FF2B5EF4-FFF2-40B4-BE49-F238E27FC236}">
                <a16:creationId xmlns:a16="http://schemas.microsoft.com/office/drawing/2014/main" id="{FABC0310-85F1-45F7-8297-A11E6A27CD3C}"/>
              </a:ext>
            </a:extLst>
          </p:cNvPr>
          <p:cNvGrpSpPr/>
          <p:nvPr/>
        </p:nvGrpSpPr>
        <p:grpSpPr>
          <a:xfrm rot="19748223">
            <a:off x="2538820" y="5647980"/>
            <a:ext cx="1309129" cy="50650"/>
            <a:chOff x="8169001" y="914018"/>
            <a:chExt cx="2105223" cy="81450"/>
          </a:xfrm>
        </p:grpSpPr>
        <p:cxnSp>
          <p:nvCxnSpPr>
            <p:cNvPr id="486" name="直接连接符 485">
              <a:extLst>
                <a:ext uri="{FF2B5EF4-FFF2-40B4-BE49-F238E27FC236}">
                  <a16:creationId xmlns:a16="http://schemas.microsoft.com/office/drawing/2014/main" id="{C27675FE-BD6A-471F-8985-A8942D61AB39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接连接符 486">
              <a:extLst>
                <a:ext uri="{FF2B5EF4-FFF2-40B4-BE49-F238E27FC236}">
                  <a16:creationId xmlns:a16="http://schemas.microsoft.com/office/drawing/2014/main" id="{948C974D-76D6-4BB9-A77B-5B2BE8A4F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8" name="椭圆 487">
              <a:extLst>
                <a:ext uri="{FF2B5EF4-FFF2-40B4-BE49-F238E27FC236}">
                  <a16:creationId xmlns:a16="http://schemas.microsoft.com/office/drawing/2014/main" id="{7D7DC540-A0BC-4054-82D6-A2700634BCB9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D153D07C-D667-4B4C-A903-701E067D696D}"/>
              </a:ext>
            </a:extLst>
          </p:cNvPr>
          <p:cNvSpPr txBox="1"/>
          <p:nvPr/>
        </p:nvSpPr>
        <p:spPr>
          <a:xfrm>
            <a:off x="5155299" y="4352863"/>
            <a:ext cx="189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>
                    <a:alpha val="95000"/>
                  </a:schemeClr>
                </a:solidFill>
                <a:effectLst>
                  <a:outerShdw blurRad="63500" dist="25400" algn="ctr" rotWithShape="0">
                    <a:prstClr val="black">
                      <a:alpha val="30000"/>
                    </a:prstClr>
                  </a:outerShdw>
                </a:effectLst>
                <a:latin typeface="+mn-ea"/>
              </a:rPr>
              <a:t>5</a:t>
            </a:r>
            <a:r>
              <a:rPr lang="zh-CN" altLang="en-US" dirty="0" smtClean="0">
                <a:solidFill>
                  <a:schemeClr val="bg1">
                    <a:alpha val="95000"/>
                  </a:schemeClr>
                </a:solidFill>
                <a:effectLst>
                  <a:outerShdw blurRad="63500" dist="25400" algn="ctr" rotWithShape="0">
                    <a:prstClr val="black">
                      <a:alpha val="30000"/>
                    </a:prstClr>
                  </a:outerShdw>
                </a:effectLst>
                <a:latin typeface="+mn-ea"/>
              </a:rPr>
              <a:t>客松战队</a:t>
            </a:r>
            <a:endParaRPr lang="zh-CN" altLang="en-US" dirty="0">
              <a:solidFill>
                <a:schemeClr val="bg1">
                  <a:alpha val="95000"/>
                </a:schemeClr>
              </a:solidFill>
              <a:effectLst>
                <a:outerShdw blurRad="63500" dist="25400" algn="ctr" rotWithShape="0">
                  <a:prstClr val="black">
                    <a:alpha val="30000"/>
                  </a:prstClr>
                </a:outerShdw>
              </a:effectLst>
              <a:latin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621FF77-352B-4FA0-A8BB-37EC476CCE06}"/>
              </a:ext>
            </a:extLst>
          </p:cNvPr>
          <p:cNvSpPr/>
          <p:nvPr/>
        </p:nvSpPr>
        <p:spPr>
          <a:xfrm>
            <a:off x="2581411" y="2557274"/>
            <a:ext cx="7041580" cy="1621692"/>
          </a:xfrm>
          <a:prstGeom prst="rect">
            <a:avLst/>
          </a:prstGeom>
          <a:gradFill flip="none" rotWithShape="1">
            <a:gsLst>
              <a:gs pos="90000">
                <a:srgbClr val="55E2EA">
                  <a:alpha val="0"/>
                </a:srgbClr>
              </a:gs>
              <a:gs pos="0">
                <a:srgbClr val="5346FC">
                  <a:alpha val="65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3" name="文本框 492">
            <a:extLst>
              <a:ext uri="{FF2B5EF4-FFF2-40B4-BE49-F238E27FC236}">
                <a16:creationId xmlns:a16="http://schemas.microsoft.com/office/drawing/2014/main" id="{961D6E32-870A-414D-913D-0BFB07584B3E}"/>
              </a:ext>
            </a:extLst>
          </p:cNvPr>
          <p:cNvSpPr txBox="1"/>
          <p:nvPr/>
        </p:nvSpPr>
        <p:spPr>
          <a:xfrm>
            <a:off x="3324675" y="2817974"/>
            <a:ext cx="5571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effectLst>
                  <a:outerShdw blurRad="127000" dist="25400" algn="ctr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Inclusive-Charity</a:t>
            </a:r>
            <a:endParaRPr lang="zh-CN" altLang="en-US" sz="4400" b="1" dirty="0">
              <a:solidFill>
                <a:schemeClr val="bg1"/>
              </a:solidFill>
              <a:effectLst>
                <a:outerShdw blurRad="127000" dist="25400" algn="ctr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0E67555-FABF-4AAA-A724-BD6089DFC974}"/>
              </a:ext>
            </a:extLst>
          </p:cNvPr>
          <p:cNvCxnSpPr/>
          <p:nvPr/>
        </p:nvCxnSpPr>
        <p:spPr>
          <a:xfrm>
            <a:off x="4086768" y="3542046"/>
            <a:ext cx="401429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5BAB93C-BAA9-4187-AE2E-447529A7D670}"/>
              </a:ext>
            </a:extLst>
          </p:cNvPr>
          <p:cNvSpPr txBox="1"/>
          <p:nvPr/>
        </p:nvSpPr>
        <p:spPr>
          <a:xfrm>
            <a:off x="4033238" y="3515789"/>
            <a:ext cx="414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63500" dist="25400" sx="102000" sy="102000" algn="ctr" rotWithShape="0">
                    <a:prstClr val="black">
                      <a:alpha val="30000"/>
                    </a:prstClr>
                  </a:outerShdw>
                </a:effectLst>
                <a:latin typeface="+mn-ea"/>
              </a:defRPr>
            </a:lvl1pPr>
          </a:lstStyle>
          <a:p>
            <a:pPr algn="dist"/>
            <a:r>
              <a:rPr lang="zh-CN" altLang="en-US" dirty="0" smtClean="0">
                <a:solidFill>
                  <a:schemeClr val="bg1">
                    <a:alpha val="90000"/>
                  </a:schemeClr>
                </a:solidFill>
                <a:effectLst>
                  <a:outerShdw blurRad="127000" dist="12700" algn="ctr" rotWithShape="0">
                    <a:prstClr val="black">
                      <a:alpha val="30000"/>
                    </a:prstClr>
                  </a:outerShdw>
                </a:effectLst>
              </a:rPr>
              <a:t>同</a:t>
            </a:r>
            <a:r>
              <a:rPr lang="zh-CN" altLang="en-US" dirty="0">
                <a:solidFill>
                  <a:schemeClr val="bg1">
                    <a:alpha val="90000"/>
                  </a:schemeClr>
                </a:solidFill>
                <a:effectLst>
                  <a:outerShdw blurRad="127000" dist="12700" algn="ctr" rotWithShape="0">
                    <a:prstClr val="black">
                      <a:alpha val="30000"/>
                    </a:prstClr>
                  </a:outerShdw>
                </a:effectLst>
              </a:rPr>
              <a:t>气“链”枝线上公益黑客松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C3804E-C526-44D6-890A-19A8EB8F0E42}"/>
              </a:ext>
            </a:extLst>
          </p:cNvPr>
          <p:cNvSpPr txBox="1"/>
          <p:nvPr/>
        </p:nvSpPr>
        <p:spPr>
          <a:xfrm>
            <a:off x="4067378" y="1644656"/>
            <a:ext cx="4040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spc="300" dirty="0">
                <a:solidFill>
                  <a:schemeClr val="bg1"/>
                </a:solidFill>
                <a:effectLst>
                  <a:outerShdw blurRad="127000" dist="25400" sx="102000" sy="102000" algn="ctr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普惠慈善</a:t>
            </a:r>
          </a:p>
        </p:txBody>
      </p:sp>
      <p:sp>
        <p:nvSpPr>
          <p:cNvPr id="491" name="等腰三角形 490">
            <a:extLst>
              <a:ext uri="{FF2B5EF4-FFF2-40B4-BE49-F238E27FC236}">
                <a16:creationId xmlns:a16="http://schemas.microsoft.com/office/drawing/2014/main" id="{2AAABA38-FB54-463A-A639-D9868A255435}"/>
              </a:ext>
            </a:extLst>
          </p:cNvPr>
          <p:cNvSpPr/>
          <p:nvPr/>
        </p:nvSpPr>
        <p:spPr>
          <a:xfrm rot="10800000">
            <a:off x="6008417" y="4008240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pic>
        <p:nvPicPr>
          <p:cNvPr id="7" name="Faded">
            <a:hlinkClick r:id="" action="ppaction://media"/>
            <a:extLst>
              <a:ext uri="{FF2B5EF4-FFF2-40B4-BE49-F238E27FC236}">
                <a16:creationId xmlns:a16="http://schemas.microsoft.com/office/drawing/2014/main" id="{3EFAF485-3203-4B14-AB6B-DDACEABDDF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57"/>
          <a:stretch>
            <a:fillRect/>
          </a:stretch>
        </p:blipFill>
        <p:spPr>
          <a:xfrm>
            <a:off x="-172488" y="-23562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8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52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52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771 -0.33912 L -8.33333E-7 -3.7037E-7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16944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771 -0.33912 L -8.33333E-7 -3.7037E-7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1694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872 -0.36274 L 1.45833E-6 4.44444E-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43" y="18125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247 -0.3699 L 1.04167E-6 -4.81481E-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30" y="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2" grpId="0"/>
      <p:bldP spid="23" grpId="0" animBg="1"/>
      <p:bldP spid="493" grpId="0"/>
      <p:bldP spid="21" grpId="0"/>
      <p:bldP spid="8" grpId="0"/>
      <p:bldP spid="49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7" name="直线3"/>
          <p:cNvCxnSpPr>
            <a:cxnSpLocks/>
            <a:stCxn id="8" idx="0"/>
            <a:endCxn id="9" idx="2"/>
          </p:cNvCxnSpPr>
          <p:nvPr/>
        </p:nvCxnSpPr>
        <p:spPr bwMode="auto">
          <a:xfrm flipH="1" flipV="1">
            <a:off x="2991812" y="3570308"/>
            <a:ext cx="752892" cy="1106510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本框 54"/>
          <p:cNvSpPr>
            <a:spLocks/>
          </p:cNvSpPr>
          <p:nvPr/>
        </p:nvSpPr>
        <p:spPr bwMode="auto"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chemeClr val="bg1"/>
                </a:solidFill>
              </a:rPr>
              <a:t>善款管控</a:t>
            </a:r>
            <a:endParaRPr lang="zh-CN" sz="2400" b="1" dirty="0">
              <a:solidFill>
                <a:schemeClr val="bg1"/>
              </a:solidFill>
            </a:endParaRPr>
          </a:p>
        </p:txBody>
      </p:sp>
      <p:sp>
        <p:nvSpPr>
          <p:cNvPr id="12" name="等腰三角形 55"/>
          <p:cNvSpPr/>
          <p:nvPr/>
        </p:nvSpPr>
        <p:spPr bwMode="auto">
          <a:xfrm rot="10800000">
            <a:off x="6020029" y="934942"/>
            <a:ext cx="170991" cy="147406"/>
          </a:xfrm>
          <a:prstGeom prst="triangle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6" name="六边形 63"/>
          <p:cNvSpPr/>
          <p:nvPr/>
        </p:nvSpPr>
        <p:spPr bwMode="auto">
          <a:xfrm rot="16199999">
            <a:off x="1199880" y="4744862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8" name="六边形 69"/>
          <p:cNvSpPr/>
          <p:nvPr/>
        </p:nvSpPr>
        <p:spPr bwMode="auto">
          <a:xfrm rot="16199999">
            <a:off x="3360120" y="4729864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9" name="六边形 27"/>
          <p:cNvSpPr/>
          <p:nvPr/>
        </p:nvSpPr>
        <p:spPr bwMode="auto">
          <a:xfrm rot="16199999">
            <a:off x="2275691" y="3019956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9" name="文本框 28"/>
          <p:cNvSpPr>
            <a:spLocks/>
          </p:cNvSpPr>
          <p:nvPr/>
        </p:nvSpPr>
        <p:spPr bwMode="auto">
          <a:xfrm>
            <a:off x="2207843" y="3197604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父私钥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20" name="文本框 29"/>
          <p:cNvSpPr>
            <a:spLocks/>
          </p:cNvSpPr>
          <p:nvPr/>
        </p:nvSpPr>
        <p:spPr bwMode="auto">
          <a:xfrm>
            <a:off x="312107" y="1839583"/>
            <a:ext cx="29035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受益人账户公私钥由系统公私钥衍生出来。可以由父私钥计算出子私钥，以便与对接受善款账户进行监管</a:t>
            </a:r>
            <a:endParaRPr 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文本框 30"/>
          <p:cNvSpPr>
            <a:spLocks/>
          </p:cNvSpPr>
          <p:nvPr/>
        </p:nvSpPr>
        <p:spPr bwMode="auto">
          <a:xfrm>
            <a:off x="483043" y="1538478"/>
            <a:ext cx="260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zh-CN" altLang="en-US" b="1" dirty="0" smtClean="0">
                <a:solidFill>
                  <a:srgbClr val="55E2EA"/>
                </a:solidFill>
              </a:rPr>
              <a:t>地址衍生</a:t>
            </a:r>
            <a:endParaRPr lang="zh-CN" b="1" dirty="0">
              <a:solidFill>
                <a:srgbClr val="55E2EA"/>
              </a:solidFill>
            </a:endParaRP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0" i="0" u="none" strike="noStrike" cap="none">
                <a:ln>
                  <a:noFill/>
                </a:ln>
                <a:solidFill>
                  <a:srgbClr val="24292E"/>
                </a:solidFill>
                <a:latin typeface="Arial"/>
                <a:ea typeface="-apple-system"/>
              </a:rPr>
              <a:t>由</a:t>
            </a:r>
            <a:r>
              <a:rPr lang="zh-CN" sz="900" b="0" i="0" u="none" strike="noStrike" cap="none">
                <a:ln>
                  <a:noFill/>
                </a:ln>
                <a:solidFill>
                  <a:srgbClr val="24292E"/>
                </a:solidFill>
                <a:latin typeface="Arial Unicode MS"/>
                <a:ea typeface="SFMono-Regular"/>
              </a:rPr>
              <a:t>受捐赠方</a:t>
            </a:r>
            <a:r>
              <a:rPr lang="zh-CN" sz="1200" b="0" i="0" u="none" strike="noStrike" cap="none">
                <a:ln>
                  <a:noFill/>
                </a:ln>
                <a:solidFill>
                  <a:srgbClr val="24292E"/>
                </a:solidFill>
                <a:ea typeface="-apple-system"/>
              </a:rPr>
              <a:t>主动向</a:t>
            </a:r>
            <a:r>
              <a:rPr lang="zh-CN" sz="900" b="0" i="0" u="none" strike="noStrike" cap="none">
                <a:ln>
                  <a:noFill/>
                </a:ln>
                <a:solidFill>
                  <a:srgbClr val="24292E"/>
                </a:solidFill>
                <a:latin typeface="Arial Unicode MS"/>
                <a:ea typeface="SFMono-Regular"/>
              </a:rPr>
              <a:t>公益机构</a:t>
            </a:r>
            <a:r>
              <a:rPr lang="zh-CN" sz="1200" b="0" i="0" u="none" strike="noStrike" cap="none">
                <a:ln>
                  <a:noFill/>
                </a:ln>
                <a:solidFill>
                  <a:srgbClr val="24292E"/>
                </a:solidFill>
                <a:ea typeface="-apple-system"/>
              </a:rPr>
              <a:t>发起申请，并提供相应的证明材料</a:t>
            </a:r>
            <a:r>
              <a:rPr lang="zh-CN" sz="8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rPr>
              <a:t> </a:t>
            </a:r>
            <a:endParaRPr lang="zh-CN" sz="18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3" name="直线4"/>
          <p:cNvCxnSpPr>
            <a:cxnSpLocks/>
            <a:stCxn id="9" idx="4"/>
            <a:endCxn id="6" idx="0"/>
          </p:cNvCxnSpPr>
          <p:nvPr/>
        </p:nvCxnSpPr>
        <p:spPr bwMode="auto">
          <a:xfrm flipH="1">
            <a:off x="1584464" y="3570308"/>
            <a:ext cx="744273" cy="1121508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文本框 44"/>
          <p:cNvSpPr>
            <a:spLocks/>
          </p:cNvSpPr>
          <p:nvPr/>
        </p:nvSpPr>
        <p:spPr bwMode="auto">
          <a:xfrm>
            <a:off x="9357103" y="1846858"/>
            <a:ext cx="210251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参考万向专利成果：系统对临时私钥及三方解密结果进行保存；密钥恢复时临时私钥交付给慈善机构或受益人，三方依次解密即可</a:t>
            </a:r>
            <a:endParaRPr dirty="0"/>
          </a:p>
        </p:txBody>
      </p:sp>
      <p:sp>
        <p:nvSpPr>
          <p:cNvPr id="26" name="文本框 45"/>
          <p:cNvSpPr>
            <a:spLocks/>
          </p:cNvSpPr>
          <p:nvPr/>
        </p:nvSpPr>
        <p:spPr bwMode="auto">
          <a:xfrm>
            <a:off x="9357103" y="1539609"/>
            <a:ext cx="21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b="1" dirty="0" smtClean="0">
                <a:solidFill>
                  <a:srgbClr val="55E2EA"/>
                </a:solidFill>
              </a:rPr>
              <a:t>密钥恢复</a:t>
            </a:r>
            <a:endParaRPr lang="zh-CN" b="1" dirty="0">
              <a:solidFill>
                <a:srgbClr val="55E2EA"/>
              </a:solidFill>
            </a:endParaRPr>
          </a:p>
        </p:txBody>
      </p:sp>
      <p:sp>
        <p:nvSpPr>
          <p:cNvPr id="46" name="六边形 63"/>
          <p:cNvSpPr/>
          <p:nvPr/>
        </p:nvSpPr>
        <p:spPr bwMode="auto">
          <a:xfrm rot="16199999">
            <a:off x="6451880" y="3929093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47" name="六边形 69"/>
          <p:cNvSpPr/>
          <p:nvPr/>
        </p:nvSpPr>
        <p:spPr bwMode="auto">
          <a:xfrm rot="16199999">
            <a:off x="10023778" y="3920880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48" name="六边形 27"/>
          <p:cNvSpPr/>
          <p:nvPr/>
        </p:nvSpPr>
        <p:spPr bwMode="auto">
          <a:xfrm rot="16199999">
            <a:off x="8146982" y="2339326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49" name="文本框 28"/>
          <p:cNvSpPr>
            <a:spLocks/>
          </p:cNvSpPr>
          <p:nvPr/>
        </p:nvSpPr>
        <p:spPr bwMode="auto">
          <a:xfrm>
            <a:off x="8054203" y="2519774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受益人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58" name="文本框 28"/>
          <p:cNvSpPr>
            <a:spLocks/>
          </p:cNvSpPr>
          <p:nvPr/>
        </p:nvSpPr>
        <p:spPr bwMode="auto">
          <a:xfrm>
            <a:off x="6384032" y="4123563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系统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59" name="文本框 28"/>
          <p:cNvSpPr>
            <a:spLocks/>
          </p:cNvSpPr>
          <p:nvPr/>
        </p:nvSpPr>
        <p:spPr bwMode="auto">
          <a:xfrm>
            <a:off x="9955930" y="4108639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慈善机构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60" name="六边形 69"/>
          <p:cNvSpPr/>
          <p:nvPr/>
        </p:nvSpPr>
        <p:spPr bwMode="auto">
          <a:xfrm rot="16199999">
            <a:off x="8123391" y="5574719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61" name="文本框 28"/>
          <p:cNvSpPr>
            <a:spLocks/>
          </p:cNvSpPr>
          <p:nvPr/>
        </p:nvSpPr>
        <p:spPr bwMode="auto">
          <a:xfrm>
            <a:off x="8055543" y="5759154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金融机构</a:t>
            </a:r>
            <a:endParaRPr lang="zh-CN" sz="1400" b="1" dirty="0">
              <a:solidFill>
                <a:srgbClr val="55E2EA"/>
              </a:solidFill>
            </a:endParaRPr>
          </a:p>
        </p:txBody>
      </p:sp>
      <p:cxnSp>
        <p:nvCxnSpPr>
          <p:cNvPr id="64" name="直线3"/>
          <p:cNvCxnSpPr>
            <a:cxnSpLocks/>
            <a:stCxn id="48" idx="4"/>
            <a:endCxn id="46" idx="1"/>
          </p:cNvCxnSpPr>
          <p:nvPr/>
        </p:nvCxnSpPr>
        <p:spPr bwMode="auto">
          <a:xfrm flipH="1">
            <a:off x="7168001" y="2889678"/>
            <a:ext cx="1032027" cy="1152138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  <a:head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文本框 44"/>
          <p:cNvSpPr>
            <a:spLocks/>
          </p:cNvSpPr>
          <p:nvPr/>
        </p:nvSpPr>
        <p:spPr bwMode="auto">
          <a:xfrm>
            <a:off x="6491039" y="3174188"/>
            <a:ext cx="1708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、生成新的密钥对，并存储其中</a:t>
            </a:r>
            <a:r>
              <a:rPr lang="en-US" altLang="zh-CN" sz="1200" dirty="0" smtClean="0">
                <a:solidFill>
                  <a:schemeClr val="bg1"/>
                </a:solidFill>
                <a:latin typeface="+mn-ea"/>
              </a:rPr>
              <a:t>pub1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交由受益人对其私钥进行加密</a:t>
            </a:r>
            <a:endParaRPr dirty="0"/>
          </a:p>
        </p:txBody>
      </p:sp>
      <p:sp>
        <p:nvSpPr>
          <p:cNvPr id="72" name="文本框 44"/>
          <p:cNvSpPr>
            <a:spLocks/>
          </p:cNvSpPr>
          <p:nvPr/>
        </p:nvSpPr>
        <p:spPr bwMode="auto">
          <a:xfrm>
            <a:off x="8095541" y="3494906"/>
            <a:ext cx="1535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、加密后内容交由金融机构再次加密</a:t>
            </a:r>
            <a:endParaRPr dirty="0"/>
          </a:p>
        </p:txBody>
      </p:sp>
      <p:cxnSp>
        <p:nvCxnSpPr>
          <p:cNvPr id="73" name="直线3"/>
          <p:cNvCxnSpPr>
            <a:cxnSpLocks/>
            <a:stCxn id="60" idx="0"/>
            <a:endCxn id="48" idx="3"/>
          </p:cNvCxnSpPr>
          <p:nvPr/>
        </p:nvCxnSpPr>
        <p:spPr bwMode="auto">
          <a:xfrm flipV="1">
            <a:off x="8507975" y="3055447"/>
            <a:ext cx="23591" cy="2466226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7" name="直线3"/>
          <p:cNvCxnSpPr>
            <a:cxnSpLocks/>
            <a:stCxn id="47" idx="4"/>
            <a:endCxn id="60" idx="1"/>
          </p:cNvCxnSpPr>
          <p:nvPr/>
        </p:nvCxnSpPr>
        <p:spPr bwMode="auto">
          <a:xfrm flipH="1">
            <a:off x="8839512" y="4471232"/>
            <a:ext cx="1237312" cy="1216210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  <a:head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文本框 44"/>
          <p:cNvSpPr>
            <a:spLocks/>
          </p:cNvSpPr>
          <p:nvPr/>
        </p:nvSpPr>
        <p:spPr bwMode="auto">
          <a:xfrm>
            <a:off x="8959065" y="4888641"/>
            <a:ext cx="1535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3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、加密后内容交由慈善机构三次加密</a:t>
            </a:r>
            <a:endParaRPr dirty="0"/>
          </a:p>
        </p:txBody>
      </p:sp>
      <p:cxnSp>
        <p:nvCxnSpPr>
          <p:cNvPr id="83" name="直线3"/>
          <p:cNvCxnSpPr>
            <a:cxnSpLocks/>
            <a:stCxn id="46" idx="2"/>
            <a:endCxn id="47" idx="4"/>
          </p:cNvCxnSpPr>
          <p:nvPr/>
        </p:nvCxnSpPr>
        <p:spPr bwMode="auto">
          <a:xfrm flipV="1">
            <a:off x="7168001" y="4471232"/>
            <a:ext cx="2908823" cy="8213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  <a:head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" name="文本框 44"/>
          <p:cNvSpPr>
            <a:spLocks/>
          </p:cNvSpPr>
          <p:nvPr/>
        </p:nvSpPr>
        <p:spPr bwMode="auto">
          <a:xfrm>
            <a:off x="7485570" y="4461954"/>
            <a:ext cx="1535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4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、加密后内容交由系统存储</a:t>
            </a:r>
            <a:endParaRPr dirty="0"/>
          </a:p>
        </p:txBody>
      </p:sp>
      <p:sp>
        <p:nvSpPr>
          <p:cNvPr id="87" name="文本框 28"/>
          <p:cNvSpPr>
            <a:spLocks/>
          </p:cNvSpPr>
          <p:nvPr/>
        </p:nvSpPr>
        <p:spPr bwMode="auto">
          <a:xfrm>
            <a:off x="1132032" y="4962018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子私钥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88" name="文本框 28"/>
          <p:cNvSpPr>
            <a:spLocks/>
          </p:cNvSpPr>
          <p:nvPr/>
        </p:nvSpPr>
        <p:spPr bwMode="auto">
          <a:xfrm>
            <a:off x="3255975" y="4962017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子私钥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89" name="文本框 29"/>
          <p:cNvSpPr>
            <a:spLocks/>
          </p:cNvSpPr>
          <p:nvPr/>
        </p:nvSpPr>
        <p:spPr bwMode="auto">
          <a:xfrm>
            <a:off x="4653737" y="1102983"/>
            <a:ext cx="29035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受益人按需申请提现，对于需要善款追回的场景，我们设计了以下两种方案。</a:t>
            </a:r>
            <a:endParaRPr lang="zh-CN" sz="12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434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658716-7B40-44AB-8A6D-EEE657F791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" t="747" r="747" b="747"/>
          <a:stretch/>
        </p:blipFill>
        <p:spPr>
          <a:xfrm>
            <a:off x="514350" y="323850"/>
            <a:ext cx="5829300" cy="58293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F52143A-D1A1-406D-86D5-781F32188F6B}"/>
              </a:ext>
            </a:extLst>
          </p:cNvPr>
          <p:cNvSpPr/>
          <p:nvPr/>
        </p:nvSpPr>
        <p:spPr>
          <a:xfrm>
            <a:off x="800100" y="2618154"/>
            <a:ext cx="5257800" cy="1621692"/>
          </a:xfrm>
          <a:prstGeom prst="rect">
            <a:avLst/>
          </a:prstGeom>
          <a:gradFill flip="none" rotWithShape="1">
            <a:gsLst>
              <a:gs pos="90000">
                <a:srgbClr val="55E2EA">
                  <a:alpha val="0"/>
                </a:srgbClr>
              </a:gs>
              <a:gs pos="0">
                <a:srgbClr val="5346FC">
                  <a:alpha val="65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1DB8EF-C631-4038-A338-BB9F47908C52}"/>
              </a:ext>
            </a:extLst>
          </p:cNvPr>
          <p:cNvSpPr txBox="1"/>
          <p:nvPr/>
        </p:nvSpPr>
        <p:spPr>
          <a:xfrm>
            <a:off x="2114550" y="2828835"/>
            <a:ext cx="262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ffectLst>
                  <a:outerShdw blurRad="127000" dist="25400" sx="102000" sy="102000" algn="ctr" rotWithShape="0">
                    <a:prstClr val="black">
                      <a:alpha val="35000"/>
                    </a:prstClr>
                  </a:outerShdw>
                </a:effectLst>
              </a:rPr>
              <a:t>目录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A88CAB7-AA54-4DDD-805C-E25E5456CD5D}"/>
              </a:ext>
            </a:extLst>
          </p:cNvPr>
          <p:cNvSpPr/>
          <p:nvPr/>
        </p:nvSpPr>
        <p:spPr>
          <a:xfrm>
            <a:off x="923926" y="923925"/>
            <a:ext cx="5010148" cy="5010148"/>
          </a:xfrm>
          <a:prstGeom prst="ellipse">
            <a:avLst/>
          </a:prstGeom>
          <a:noFill/>
          <a:ln>
            <a:gradFill flip="none" rotWithShape="1">
              <a:gsLst>
                <a:gs pos="100000">
                  <a:srgbClr val="55E2EA"/>
                </a:gs>
                <a:gs pos="85000">
                  <a:srgbClr val="5346F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0EF888B-951B-4F4B-B63B-213FB057DC29}"/>
              </a:ext>
            </a:extLst>
          </p:cNvPr>
          <p:cNvSpPr/>
          <p:nvPr/>
        </p:nvSpPr>
        <p:spPr>
          <a:xfrm>
            <a:off x="1285880" y="590548"/>
            <a:ext cx="5010148" cy="5676902"/>
          </a:xfrm>
          <a:prstGeom prst="ellipse">
            <a:avLst/>
          </a:prstGeom>
          <a:noFill/>
          <a:ln>
            <a:gradFill flip="none" rotWithShape="1">
              <a:gsLst>
                <a:gs pos="100000">
                  <a:srgbClr val="55E2EA"/>
                </a:gs>
                <a:gs pos="80000">
                  <a:srgbClr val="5346F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02F81B-CA12-464D-9574-EF56716FD34E}"/>
              </a:ext>
            </a:extLst>
          </p:cNvPr>
          <p:cNvGrpSpPr/>
          <p:nvPr/>
        </p:nvGrpSpPr>
        <p:grpSpPr>
          <a:xfrm>
            <a:off x="7624401" y="1010801"/>
            <a:ext cx="3748449" cy="881538"/>
            <a:chOff x="7735825" y="916552"/>
            <a:chExt cx="3748449" cy="88153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6CF0F50-0CA6-4906-BAED-2385629B3612}"/>
                </a:ext>
              </a:extLst>
            </p:cNvPr>
            <p:cNvSpPr txBox="1"/>
            <p:nvPr/>
          </p:nvSpPr>
          <p:spPr>
            <a:xfrm>
              <a:off x="7735825" y="916552"/>
              <a:ext cx="245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项目简介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F572DCA-C6B8-4465-AE89-A9668402BB4F}"/>
                </a:ext>
              </a:extLst>
            </p:cNvPr>
            <p:cNvSpPr txBox="1"/>
            <p:nvPr/>
          </p:nvSpPr>
          <p:spPr>
            <a:xfrm>
              <a:off x="7735826" y="1428758"/>
              <a:ext cx="3748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zh-CN" altLang="en-US" dirty="0"/>
                <a:t>普惠慈善（</a:t>
              </a:r>
              <a:r>
                <a:rPr lang="en-US" altLang="zh-CN" dirty="0"/>
                <a:t>Inclusive-Charity</a:t>
              </a:r>
              <a:r>
                <a:rPr lang="zh-CN" altLang="en-US" dirty="0"/>
                <a:t>）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1C30E98-61CB-44B2-BDF0-FDEB42AF4676}"/>
                </a:ext>
              </a:extLst>
            </p:cNvPr>
            <p:cNvCxnSpPr>
              <a:cxnSpLocks/>
            </p:cNvCxnSpPr>
            <p:nvPr/>
          </p:nvCxnSpPr>
          <p:spPr>
            <a:xfrm>
              <a:off x="7843458" y="1410744"/>
              <a:ext cx="1335766" cy="0"/>
            </a:xfrm>
            <a:prstGeom prst="line">
              <a:avLst/>
            </a:prstGeom>
            <a:ln w="31750" cap="rnd" cmpd="sng">
              <a:gradFill flip="none" rotWithShape="1">
                <a:gsLst>
                  <a:gs pos="85000">
                    <a:srgbClr val="55E2EA"/>
                  </a:gs>
                  <a:gs pos="0">
                    <a:srgbClr val="5346FC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D9488A5-8D86-45C3-9AE4-53B46AA371DB}"/>
              </a:ext>
            </a:extLst>
          </p:cNvPr>
          <p:cNvGrpSpPr/>
          <p:nvPr/>
        </p:nvGrpSpPr>
        <p:grpSpPr>
          <a:xfrm>
            <a:off x="6471885" y="1052335"/>
            <a:ext cx="1076317" cy="798470"/>
            <a:chOff x="6705604" y="1123186"/>
            <a:chExt cx="1076317" cy="79847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C1A673A-ABA4-41A5-B972-70A51168ABB0}"/>
                </a:ext>
              </a:extLst>
            </p:cNvPr>
            <p:cNvSpPr txBox="1"/>
            <p:nvPr/>
          </p:nvSpPr>
          <p:spPr>
            <a:xfrm>
              <a:off x="6705604" y="1199256"/>
              <a:ext cx="107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600" dirty="0">
                  <a:gradFill flip="none" rotWithShape="1">
                    <a:gsLst>
                      <a:gs pos="100000">
                        <a:srgbClr val="55E2EA"/>
                      </a:gs>
                      <a:gs pos="0">
                        <a:srgbClr val="5346FC"/>
                      </a:gs>
                    </a:gsLst>
                    <a:lin ang="16200000" scaled="1"/>
                    <a:tileRect/>
                  </a:gradFill>
                  <a:latin typeface="Agency FB" panose="020B0503020202020204" pitchFamily="34" charset="0"/>
                </a:rPr>
                <a:t>01</a:t>
              </a:r>
              <a:endParaRPr lang="zh-CN" altLang="en-US" sz="3600" b="1" spc="600" dirty="0">
                <a:gradFill flip="none" rotWithShape="1">
                  <a:gsLst>
                    <a:gs pos="100000">
                      <a:srgbClr val="55E2EA"/>
                    </a:gs>
                    <a:gs pos="0">
                      <a:srgbClr val="5346FC"/>
                    </a:gs>
                  </a:gsLst>
                  <a:lin ang="16200000" scaled="1"/>
                  <a:tileRect/>
                </a:gradFill>
                <a:latin typeface="Agency FB" panose="020B0503020202020204" pitchFamily="34" charset="0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60744F6-1F82-43C6-A32E-33AD8C9C4C56}"/>
                </a:ext>
              </a:extLst>
            </p:cNvPr>
            <p:cNvSpPr/>
            <p:nvPr/>
          </p:nvSpPr>
          <p:spPr>
            <a:xfrm>
              <a:off x="6844527" y="1123186"/>
              <a:ext cx="798470" cy="798470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100000">
                    <a:srgbClr val="55E2EA"/>
                  </a:gs>
                  <a:gs pos="0">
                    <a:srgbClr val="5346FC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CAD2225-D3A2-4FDC-BDA7-C0E5C0441806}"/>
              </a:ext>
            </a:extLst>
          </p:cNvPr>
          <p:cNvGrpSpPr/>
          <p:nvPr/>
        </p:nvGrpSpPr>
        <p:grpSpPr>
          <a:xfrm>
            <a:off x="7624401" y="2322966"/>
            <a:ext cx="3748449" cy="881538"/>
            <a:chOff x="7735825" y="916552"/>
            <a:chExt cx="3748449" cy="88153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F0E6ADA-F036-4A15-8821-177319C54AF2}"/>
                </a:ext>
              </a:extLst>
            </p:cNvPr>
            <p:cNvSpPr txBox="1"/>
            <p:nvPr/>
          </p:nvSpPr>
          <p:spPr>
            <a:xfrm>
              <a:off x="7735825" y="916552"/>
              <a:ext cx="245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基本业务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D779EFD-6E8F-4E9A-A8D0-BE2C0BCDCE43}"/>
                </a:ext>
              </a:extLst>
            </p:cNvPr>
            <p:cNvSpPr txBox="1"/>
            <p:nvPr/>
          </p:nvSpPr>
          <p:spPr>
            <a:xfrm>
              <a:off x="7735826" y="1428758"/>
              <a:ext cx="3748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zh-CN" altLang="en-US" dirty="0" smtClean="0"/>
                <a:t>申请援助、捐赠</a:t>
              </a:r>
              <a:r>
                <a:rPr lang="zh-CN" altLang="en-US" dirty="0"/>
                <a:t>、统筹、监管</a:t>
              </a: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67FE342-DFA2-45F1-AAF1-DDB23F60E688}"/>
                </a:ext>
              </a:extLst>
            </p:cNvPr>
            <p:cNvCxnSpPr>
              <a:cxnSpLocks/>
            </p:cNvCxnSpPr>
            <p:nvPr/>
          </p:nvCxnSpPr>
          <p:spPr>
            <a:xfrm>
              <a:off x="7843458" y="1410744"/>
              <a:ext cx="1335766" cy="0"/>
            </a:xfrm>
            <a:prstGeom prst="line">
              <a:avLst/>
            </a:prstGeom>
            <a:ln w="31750" cap="rnd" cmpd="sng">
              <a:gradFill flip="none" rotWithShape="1">
                <a:gsLst>
                  <a:gs pos="85000">
                    <a:srgbClr val="55E2EA"/>
                  </a:gs>
                  <a:gs pos="0">
                    <a:srgbClr val="5346FC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5D26141-A5F1-44DC-BB37-0409B15DAC3B}"/>
              </a:ext>
            </a:extLst>
          </p:cNvPr>
          <p:cNvGrpSpPr/>
          <p:nvPr/>
        </p:nvGrpSpPr>
        <p:grpSpPr>
          <a:xfrm>
            <a:off x="6471885" y="2364500"/>
            <a:ext cx="1076317" cy="798470"/>
            <a:chOff x="6705604" y="2429600"/>
            <a:chExt cx="1076317" cy="798470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888FF1C-0BAF-4C66-A89F-F027DCD8D008}"/>
                </a:ext>
              </a:extLst>
            </p:cNvPr>
            <p:cNvSpPr txBox="1"/>
            <p:nvPr/>
          </p:nvSpPr>
          <p:spPr>
            <a:xfrm>
              <a:off x="6705604" y="2505670"/>
              <a:ext cx="107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600" dirty="0">
                  <a:gradFill flip="none" rotWithShape="1">
                    <a:gsLst>
                      <a:gs pos="100000">
                        <a:srgbClr val="55E2EA"/>
                      </a:gs>
                      <a:gs pos="0">
                        <a:srgbClr val="5346FC"/>
                      </a:gs>
                    </a:gsLst>
                    <a:lin ang="16200000" scaled="1"/>
                    <a:tileRect/>
                  </a:gradFill>
                  <a:latin typeface="Agency FB" panose="020B0503020202020204" pitchFamily="34" charset="0"/>
                </a:rPr>
                <a:t>02</a:t>
              </a:r>
              <a:endParaRPr lang="zh-CN" altLang="en-US" sz="3600" b="1" spc="600" dirty="0">
                <a:gradFill flip="none" rotWithShape="1">
                  <a:gsLst>
                    <a:gs pos="100000">
                      <a:srgbClr val="55E2EA"/>
                    </a:gs>
                    <a:gs pos="0">
                      <a:srgbClr val="5346FC"/>
                    </a:gs>
                  </a:gsLst>
                  <a:lin ang="16200000" scaled="1"/>
                  <a:tileRect/>
                </a:gradFill>
                <a:latin typeface="Agency FB" panose="020B0503020202020204" pitchFamily="34" charset="0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09C974C-9253-400A-915E-8DFB14A812C2}"/>
                </a:ext>
              </a:extLst>
            </p:cNvPr>
            <p:cNvSpPr/>
            <p:nvPr/>
          </p:nvSpPr>
          <p:spPr>
            <a:xfrm>
              <a:off x="6844527" y="2429600"/>
              <a:ext cx="798470" cy="798470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100000">
                    <a:srgbClr val="55E2EA"/>
                  </a:gs>
                  <a:gs pos="0">
                    <a:srgbClr val="5346FC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5225521-2E14-45C4-8651-FB57FD26AE29}"/>
              </a:ext>
            </a:extLst>
          </p:cNvPr>
          <p:cNvGrpSpPr/>
          <p:nvPr/>
        </p:nvGrpSpPr>
        <p:grpSpPr>
          <a:xfrm>
            <a:off x="7624401" y="3635131"/>
            <a:ext cx="3748449" cy="881538"/>
            <a:chOff x="7735825" y="916552"/>
            <a:chExt cx="3748449" cy="881538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6D92E75-4451-40D5-877E-66254A3195F3}"/>
                </a:ext>
              </a:extLst>
            </p:cNvPr>
            <p:cNvSpPr txBox="1"/>
            <p:nvPr/>
          </p:nvSpPr>
          <p:spPr>
            <a:xfrm>
              <a:off x="7735825" y="916552"/>
              <a:ext cx="245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产品</a:t>
              </a:r>
              <a:r>
                <a:rPr lang="zh-CN" altLang="en-US" sz="2400" b="1" dirty="0" smtClean="0">
                  <a:solidFill>
                    <a:schemeClr val="bg1"/>
                  </a:solidFill>
                </a:rPr>
                <a:t>优势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7A5FE8C-F32A-46FC-8A64-DBFA5940F3A9}"/>
                </a:ext>
              </a:extLst>
            </p:cNvPr>
            <p:cNvSpPr txBox="1"/>
            <p:nvPr/>
          </p:nvSpPr>
          <p:spPr>
            <a:xfrm>
              <a:off x="7735826" y="1428758"/>
              <a:ext cx="3748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真实、高效、透明、公开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44858F9-6A48-4A05-B319-865F1E1BC1F7}"/>
                </a:ext>
              </a:extLst>
            </p:cNvPr>
            <p:cNvCxnSpPr>
              <a:cxnSpLocks/>
            </p:cNvCxnSpPr>
            <p:nvPr/>
          </p:nvCxnSpPr>
          <p:spPr>
            <a:xfrm>
              <a:off x="7843458" y="1410744"/>
              <a:ext cx="1564366" cy="0"/>
            </a:xfrm>
            <a:prstGeom prst="line">
              <a:avLst/>
            </a:prstGeom>
            <a:ln w="31750" cap="rnd" cmpd="sng">
              <a:gradFill flip="none" rotWithShape="1">
                <a:gsLst>
                  <a:gs pos="85000">
                    <a:srgbClr val="55E2EA"/>
                  </a:gs>
                  <a:gs pos="0">
                    <a:srgbClr val="5346FC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EAFCB82-490C-4B76-B9E3-677FEA239F17}"/>
              </a:ext>
            </a:extLst>
          </p:cNvPr>
          <p:cNvGrpSpPr/>
          <p:nvPr/>
        </p:nvGrpSpPr>
        <p:grpSpPr>
          <a:xfrm>
            <a:off x="6471885" y="3676665"/>
            <a:ext cx="1076317" cy="798470"/>
            <a:chOff x="6705604" y="3629929"/>
            <a:chExt cx="1076317" cy="79847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B29DD0D-4F39-4849-B06A-5036DDE44EEF}"/>
                </a:ext>
              </a:extLst>
            </p:cNvPr>
            <p:cNvSpPr txBox="1"/>
            <p:nvPr/>
          </p:nvSpPr>
          <p:spPr>
            <a:xfrm>
              <a:off x="6705604" y="3705999"/>
              <a:ext cx="107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600" dirty="0">
                  <a:gradFill flip="none" rotWithShape="1">
                    <a:gsLst>
                      <a:gs pos="100000">
                        <a:srgbClr val="55E2EA"/>
                      </a:gs>
                      <a:gs pos="0">
                        <a:srgbClr val="5346FC"/>
                      </a:gs>
                    </a:gsLst>
                    <a:lin ang="16200000" scaled="1"/>
                    <a:tileRect/>
                  </a:gradFill>
                  <a:latin typeface="Agency FB" panose="020B0503020202020204" pitchFamily="34" charset="0"/>
                </a:rPr>
                <a:t>03</a:t>
              </a:r>
              <a:endParaRPr lang="zh-CN" altLang="en-US" sz="3600" b="1" spc="600" dirty="0">
                <a:gradFill flip="none" rotWithShape="1">
                  <a:gsLst>
                    <a:gs pos="100000">
                      <a:srgbClr val="55E2EA"/>
                    </a:gs>
                    <a:gs pos="0">
                      <a:srgbClr val="5346FC"/>
                    </a:gs>
                  </a:gsLst>
                  <a:lin ang="16200000" scaled="1"/>
                  <a:tileRect/>
                </a:gradFill>
                <a:latin typeface="Agency FB" panose="020B0503020202020204" pitchFamily="34" charset="0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65FFEBC-03C6-4CE9-9268-A2514865EBA6}"/>
                </a:ext>
              </a:extLst>
            </p:cNvPr>
            <p:cNvSpPr/>
            <p:nvPr/>
          </p:nvSpPr>
          <p:spPr>
            <a:xfrm>
              <a:off x="6844527" y="3629929"/>
              <a:ext cx="798470" cy="798470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100000">
                    <a:srgbClr val="55E2EA"/>
                  </a:gs>
                  <a:gs pos="0">
                    <a:srgbClr val="5346FC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F1B78A4-5037-45FC-A228-043A91E85A50}"/>
              </a:ext>
            </a:extLst>
          </p:cNvPr>
          <p:cNvGrpSpPr/>
          <p:nvPr/>
        </p:nvGrpSpPr>
        <p:grpSpPr>
          <a:xfrm>
            <a:off x="7624401" y="4947295"/>
            <a:ext cx="3748449" cy="881538"/>
            <a:chOff x="7735825" y="916552"/>
            <a:chExt cx="3748449" cy="881538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D8FADA6-4192-4243-944A-2193E5D3447D}"/>
                </a:ext>
              </a:extLst>
            </p:cNvPr>
            <p:cNvSpPr txBox="1"/>
            <p:nvPr/>
          </p:nvSpPr>
          <p:spPr>
            <a:xfrm>
              <a:off x="7735825" y="916552"/>
              <a:ext cx="245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技术方案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9887984-39FC-4729-BF78-F0D2D3962149}"/>
                </a:ext>
              </a:extLst>
            </p:cNvPr>
            <p:cNvSpPr txBox="1"/>
            <p:nvPr/>
          </p:nvSpPr>
          <p:spPr>
            <a:xfrm>
              <a:off x="7735826" y="1428758"/>
              <a:ext cx="3748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密钥衍生、链上共识、出块激励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F0CD584-BB8F-4632-A8B6-6D16BD72030A}"/>
                </a:ext>
              </a:extLst>
            </p:cNvPr>
            <p:cNvCxnSpPr>
              <a:cxnSpLocks/>
            </p:cNvCxnSpPr>
            <p:nvPr/>
          </p:nvCxnSpPr>
          <p:spPr>
            <a:xfrm>
              <a:off x="7843458" y="1410744"/>
              <a:ext cx="1335766" cy="0"/>
            </a:xfrm>
            <a:prstGeom prst="line">
              <a:avLst/>
            </a:prstGeom>
            <a:ln w="31750" cap="rnd" cmpd="sng">
              <a:gradFill flip="none" rotWithShape="1">
                <a:gsLst>
                  <a:gs pos="85000">
                    <a:srgbClr val="55E2EA"/>
                  </a:gs>
                  <a:gs pos="0">
                    <a:srgbClr val="5346FC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B696467-68E5-4667-916E-E419165A11C2}"/>
              </a:ext>
            </a:extLst>
          </p:cNvPr>
          <p:cNvGrpSpPr/>
          <p:nvPr/>
        </p:nvGrpSpPr>
        <p:grpSpPr>
          <a:xfrm>
            <a:off x="6471885" y="4988829"/>
            <a:ext cx="1076317" cy="798470"/>
            <a:chOff x="6705604" y="4722129"/>
            <a:chExt cx="1076317" cy="798470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33F8334-A03C-4A53-B05C-64030FB68598}"/>
                </a:ext>
              </a:extLst>
            </p:cNvPr>
            <p:cNvSpPr txBox="1"/>
            <p:nvPr/>
          </p:nvSpPr>
          <p:spPr>
            <a:xfrm>
              <a:off x="6705604" y="4798199"/>
              <a:ext cx="107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600" dirty="0">
                  <a:gradFill flip="none" rotWithShape="1">
                    <a:gsLst>
                      <a:gs pos="100000">
                        <a:srgbClr val="55E2EA"/>
                      </a:gs>
                      <a:gs pos="0">
                        <a:srgbClr val="5346FC"/>
                      </a:gs>
                    </a:gsLst>
                    <a:lin ang="16200000" scaled="1"/>
                    <a:tileRect/>
                  </a:gradFill>
                  <a:latin typeface="Agency FB" panose="020B0503020202020204" pitchFamily="34" charset="0"/>
                </a:rPr>
                <a:t>04</a:t>
              </a:r>
              <a:endParaRPr lang="zh-CN" altLang="en-US" sz="3600" b="1" spc="600" dirty="0">
                <a:gradFill flip="none" rotWithShape="1">
                  <a:gsLst>
                    <a:gs pos="100000">
                      <a:srgbClr val="55E2EA"/>
                    </a:gs>
                    <a:gs pos="0">
                      <a:srgbClr val="5346FC"/>
                    </a:gs>
                  </a:gsLst>
                  <a:lin ang="16200000" scaled="1"/>
                  <a:tileRect/>
                </a:gradFill>
                <a:latin typeface="Agency FB" panose="020B0503020202020204" pitchFamily="34" charset="0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C7401C1-F33F-4239-B756-9BDC0992DC1A}"/>
                </a:ext>
              </a:extLst>
            </p:cNvPr>
            <p:cNvSpPr/>
            <p:nvPr/>
          </p:nvSpPr>
          <p:spPr>
            <a:xfrm>
              <a:off x="6844527" y="4722129"/>
              <a:ext cx="798470" cy="798470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100000">
                    <a:srgbClr val="55E2EA"/>
                  </a:gs>
                  <a:gs pos="0">
                    <a:srgbClr val="5346FC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471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50"/>
                            </p:stCondLst>
                            <p:childTnLst>
                              <p:par>
                                <p:cTn id="3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750"/>
                            </p:stCondLst>
                            <p:childTnLst>
                              <p:par>
                                <p:cTn id="53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8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8DB3D2-4DCB-4017-B0B8-DA1FFB68ED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" t="747" r="747" b="747"/>
          <a:stretch/>
        </p:blipFill>
        <p:spPr>
          <a:xfrm>
            <a:off x="923925" y="-5882367"/>
            <a:ext cx="10648950" cy="106489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3C3699-6023-4DD8-9C8C-59749D595D33}"/>
              </a:ext>
            </a:extLst>
          </p:cNvPr>
          <p:cNvSpPr/>
          <p:nvPr/>
        </p:nvSpPr>
        <p:spPr>
          <a:xfrm>
            <a:off x="3543300" y="599514"/>
            <a:ext cx="5257800" cy="1621692"/>
          </a:xfrm>
          <a:prstGeom prst="rect">
            <a:avLst/>
          </a:prstGeom>
          <a:gradFill flip="none" rotWithShape="1">
            <a:gsLst>
              <a:gs pos="100000">
                <a:srgbClr val="55E2EA">
                  <a:alpha val="0"/>
                </a:srgbClr>
              </a:gs>
              <a:gs pos="20000">
                <a:srgbClr val="5346FC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C0B789-5E36-4383-AE4E-4AF87E65C1A6}"/>
              </a:ext>
            </a:extLst>
          </p:cNvPr>
          <p:cNvSpPr txBox="1"/>
          <p:nvPr/>
        </p:nvSpPr>
        <p:spPr>
          <a:xfrm>
            <a:off x="4429124" y="1025639"/>
            <a:ext cx="3333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127000" dist="127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项目简介</a:t>
            </a:r>
            <a:endParaRPr lang="zh-CN" altLang="en-US" sz="4400" b="1" dirty="0">
              <a:solidFill>
                <a:schemeClr val="bg1"/>
              </a:solidFill>
              <a:effectLst>
                <a:outerShdw blurRad="127000" dist="127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1776EF-60B0-410E-B4DA-5CCAFF9A9A8D}"/>
              </a:ext>
            </a:extLst>
          </p:cNvPr>
          <p:cNvSpPr txBox="1"/>
          <p:nvPr/>
        </p:nvSpPr>
        <p:spPr>
          <a:xfrm>
            <a:off x="4238624" y="2404474"/>
            <a:ext cx="3714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127000" dist="25400" algn="ctr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普惠慈善</a:t>
            </a:r>
            <a:endParaRPr lang="en-US" altLang="zh-CN" sz="2400" b="1" dirty="0" smtClean="0">
              <a:solidFill>
                <a:schemeClr val="bg1"/>
              </a:solidFill>
              <a:effectLst>
                <a:outerShdw blurRad="127000" dist="25400" algn="ctr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</a:rPr>
              <a:t>Inclusive-Charity</a:t>
            </a:r>
            <a:r>
              <a:rPr lang="zh-CN" altLang="en-US" sz="2400" dirty="0" smtClean="0">
                <a:solidFill>
                  <a:schemeClr val="bg1"/>
                </a:solidFill>
              </a:rPr>
              <a:t>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D0125037-500E-4C87-B670-171ABA386778}"/>
              </a:ext>
            </a:extLst>
          </p:cNvPr>
          <p:cNvSpPr/>
          <p:nvPr/>
        </p:nvSpPr>
        <p:spPr>
          <a:xfrm rot="10800000">
            <a:off x="-3637939" y="-2134095"/>
            <a:ext cx="19536700" cy="11126185"/>
          </a:xfrm>
          <a:prstGeom prst="triangle">
            <a:avLst/>
          </a:prstGeom>
          <a:noFill/>
          <a:ln w="19050">
            <a:gradFill flip="none" rotWithShape="1">
              <a:gsLst>
                <a:gs pos="0">
                  <a:srgbClr val="55E2EA"/>
                </a:gs>
                <a:gs pos="95000">
                  <a:srgbClr val="5346F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11E4F3AE-9E0C-4FE7-8321-366105C203A9}"/>
              </a:ext>
            </a:extLst>
          </p:cNvPr>
          <p:cNvSpPr/>
          <p:nvPr/>
        </p:nvSpPr>
        <p:spPr>
          <a:xfrm rot="10800000">
            <a:off x="6001209" y="2091731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61EC9D-2796-4009-BD3B-B7B895D317BF}"/>
              </a:ext>
            </a:extLst>
          </p:cNvPr>
          <p:cNvSpPr txBox="1"/>
          <p:nvPr/>
        </p:nvSpPr>
        <p:spPr>
          <a:xfrm>
            <a:off x="4037556" y="3418739"/>
            <a:ext cx="4421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       本产品主要为公益机构的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链上管理及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流转提供服务。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        利用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区块链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公开、透明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、不可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篡改的特点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实现对受捐赠方信息的认证收集、援助资金的去向追踪等，以便对捐赠资金进行动态统筹。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        同时运用合约矿工费的激励机制，着力提升公益机构进行统筹事宜的整体效率。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        形成真实、合规、高效的普惠慈善全流程，接受各方透明公开的监管。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313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pattern="recta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rcRect l="747" t="747" r="746" b="746"/>
          <a:stretch/>
        </p:blipFill>
        <p:spPr bwMode="auto">
          <a:xfrm>
            <a:off x="1343472" y="2060848"/>
            <a:ext cx="3888559" cy="3888559"/>
          </a:xfrm>
          <a:prstGeom prst="rect">
            <a:avLst/>
          </a:prstGeom>
        </p:spPr>
      </p:pic>
      <p:sp>
        <p:nvSpPr>
          <p:cNvPr id="4" name="文本框 3"/>
          <p:cNvSpPr>
            <a:spLocks/>
          </p:cNvSpPr>
          <p:nvPr/>
        </p:nvSpPr>
        <p:spPr bwMode="auto"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chemeClr val="bg1"/>
                </a:solidFill>
              </a:rPr>
              <a:t>参与方</a:t>
            </a:r>
            <a:endParaRPr lang="zh-CN" sz="2400" b="1" dirty="0">
              <a:solidFill>
                <a:schemeClr val="bg1"/>
              </a:solidFill>
            </a:endParaRPr>
          </a:p>
        </p:txBody>
      </p:sp>
      <p:sp>
        <p:nvSpPr>
          <p:cNvPr id="5" name="等腰三角形 4"/>
          <p:cNvSpPr/>
          <p:nvPr/>
        </p:nvSpPr>
        <p:spPr bwMode="auto">
          <a:xfrm rot="10800000">
            <a:off x="3317123" y="1163373"/>
            <a:ext cx="170991" cy="147406"/>
          </a:xfrm>
          <a:prstGeom prst="triangle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19" name="文本框 32"/>
          <p:cNvSpPr>
            <a:spLocks/>
          </p:cNvSpPr>
          <p:nvPr/>
        </p:nvSpPr>
        <p:spPr bwMode="auto">
          <a:xfrm>
            <a:off x="1830730" y="2341247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监管方</a:t>
            </a:r>
          </a:p>
        </p:txBody>
      </p:sp>
      <p:sp>
        <p:nvSpPr>
          <p:cNvPr id="20" name="文本框 33"/>
          <p:cNvSpPr>
            <a:spLocks/>
          </p:cNvSpPr>
          <p:nvPr/>
        </p:nvSpPr>
        <p:spPr bwMode="auto">
          <a:xfrm>
            <a:off x="487207" y="4263451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受捐赠方</a:t>
            </a:r>
          </a:p>
        </p:txBody>
      </p:sp>
      <p:sp>
        <p:nvSpPr>
          <p:cNvPr id="21" name="文本框 34"/>
          <p:cNvSpPr>
            <a:spLocks/>
          </p:cNvSpPr>
          <p:nvPr/>
        </p:nvSpPr>
        <p:spPr bwMode="auto">
          <a:xfrm>
            <a:off x="1919991" y="6281478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 dirty="0">
                <a:solidFill>
                  <a:schemeClr val="bg1"/>
                </a:solidFill>
              </a:rPr>
              <a:t>捐赠方</a:t>
            </a:r>
          </a:p>
        </p:txBody>
      </p:sp>
      <p:sp>
        <p:nvSpPr>
          <p:cNvPr id="22" name="文本框 35"/>
          <p:cNvSpPr>
            <a:spLocks/>
          </p:cNvSpPr>
          <p:nvPr/>
        </p:nvSpPr>
        <p:spPr bwMode="auto">
          <a:xfrm>
            <a:off x="4079776" y="2341248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金融机构</a:t>
            </a:r>
          </a:p>
        </p:txBody>
      </p:sp>
      <p:sp>
        <p:nvSpPr>
          <p:cNvPr id="23" name="文本框 36"/>
          <p:cNvSpPr>
            <a:spLocks/>
          </p:cNvSpPr>
          <p:nvPr/>
        </p:nvSpPr>
        <p:spPr bwMode="auto">
          <a:xfrm>
            <a:off x="5198974" y="4289677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公益机构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457" y="3515816"/>
            <a:ext cx="748826" cy="7488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3" y="3538668"/>
            <a:ext cx="725974" cy="72597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53" y="1578760"/>
            <a:ext cx="746555" cy="74655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729" y="1578760"/>
            <a:ext cx="697625" cy="69762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27" y="5553094"/>
            <a:ext cx="781081" cy="78108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73" y="5500841"/>
            <a:ext cx="644954" cy="693280"/>
          </a:xfrm>
          <a:prstGeom prst="rect">
            <a:avLst/>
          </a:prstGeom>
        </p:spPr>
      </p:pic>
      <p:sp>
        <p:nvSpPr>
          <p:cNvPr id="36" name="文本框 34"/>
          <p:cNvSpPr>
            <a:spLocks/>
          </p:cNvSpPr>
          <p:nvPr/>
        </p:nvSpPr>
        <p:spPr bwMode="auto">
          <a:xfrm>
            <a:off x="4125729" y="6259692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200" b="1" dirty="0" smtClean="0">
                <a:solidFill>
                  <a:schemeClr val="bg1"/>
                </a:solidFill>
              </a:rPr>
              <a:t>Charity</a:t>
            </a:r>
            <a:r>
              <a:rPr lang="zh-CN" altLang="en-US" sz="12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200" b="1" dirty="0" smtClean="0">
                <a:solidFill>
                  <a:schemeClr val="bg1"/>
                </a:solidFill>
              </a:rPr>
              <a:t>Service</a:t>
            </a:r>
            <a:endParaRPr lang="zh-CN" sz="1200" b="1" dirty="0">
              <a:solidFill>
                <a:schemeClr val="bg1"/>
              </a:solidFill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2867" y="3642450"/>
            <a:ext cx="759501" cy="759501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6462760" y="1758295"/>
            <a:ext cx="4166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监管方：作为观察者节点接入，合规监管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 bwMode="auto">
          <a:xfrm>
            <a:off x="7032103" y="2570087"/>
            <a:ext cx="5319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金融机构：控制储备金，根据变动额发行或销毁</a:t>
            </a:r>
            <a:r>
              <a:rPr kumimoji="1" lang="en-US" altLang="zh-CN" sz="1600" dirty="0" smtClean="0">
                <a:solidFill>
                  <a:schemeClr val="bg1"/>
                </a:solidFill>
              </a:rPr>
              <a:t>Token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 bwMode="auto">
          <a:xfrm>
            <a:off x="7515999" y="3413940"/>
            <a:ext cx="3961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公益机构：作为共识节点，享有矿工费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 bwMode="auto">
          <a:xfrm>
            <a:off x="7503605" y="4179945"/>
            <a:ext cx="4232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en-US" altLang="zh-CN" sz="1600" dirty="0" smtClean="0">
                <a:solidFill>
                  <a:schemeClr val="bg1"/>
                </a:solidFill>
              </a:rPr>
              <a:t>Charity</a:t>
            </a:r>
            <a:r>
              <a:rPr kumimoji="1" lang="zh-CN" altLang="en-US" sz="16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600" dirty="0" smtClean="0">
                <a:solidFill>
                  <a:schemeClr val="bg1"/>
                </a:solidFill>
              </a:rPr>
              <a:t>Service</a:t>
            </a:r>
            <a:r>
              <a:rPr kumimoji="1" lang="zh-CN" altLang="en-US" sz="1600" dirty="0" smtClean="0">
                <a:solidFill>
                  <a:schemeClr val="bg1"/>
                </a:solidFill>
              </a:rPr>
              <a:t>：系统服务，作为共识节点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 bwMode="auto">
          <a:xfrm>
            <a:off x="7032103" y="4916242"/>
            <a:ext cx="293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捐赠方：爱心人士、机构等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 bwMode="auto">
          <a:xfrm>
            <a:off x="6462760" y="5773498"/>
            <a:ext cx="4166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受捐赠方：需要爱心援助的个人或机构等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 xmlns:m="http://schemas.openxmlformats.org/officeDocument/2006/math" xmlns:w="http://schemas.openxmlformats.org/wordprocessingml/2006/main">
      <p:transition spd="med" advClick="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4">
            <a:extLst>
              <a:ext uri="{FF2B5EF4-FFF2-40B4-BE49-F238E27FC236}">
                <a16:creationId xmlns:a16="http://schemas.microsoft.com/office/drawing/2014/main" id="{A5706FE1-EB73-4D89-A31D-D34190F2D253}"/>
              </a:ext>
            </a:extLst>
          </p:cNvPr>
          <p:cNvCxnSpPr>
            <a:cxnSpLocks/>
            <a:stCxn id="43" idx="4"/>
            <a:endCxn id="64" idx="1"/>
          </p:cNvCxnSpPr>
          <p:nvPr/>
        </p:nvCxnSpPr>
        <p:spPr>
          <a:xfrm flipH="1">
            <a:off x="6351566" y="2257737"/>
            <a:ext cx="1491994" cy="1042712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" name="直线3">
            <a:extLst>
              <a:ext uri="{FF2B5EF4-FFF2-40B4-BE49-F238E27FC236}">
                <a16:creationId xmlns:a16="http://schemas.microsoft.com/office/drawing/2014/main" id="{0957E12D-6FAB-4F9C-8AC3-14E19E642F94}"/>
              </a:ext>
            </a:extLst>
          </p:cNvPr>
          <p:cNvCxnSpPr>
            <a:cxnSpLocks/>
            <a:stCxn id="70" idx="5"/>
            <a:endCxn id="28" idx="3"/>
          </p:cNvCxnSpPr>
          <p:nvPr/>
        </p:nvCxnSpPr>
        <p:spPr>
          <a:xfrm flipH="1" flipV="1">
            <a:off x="3907088" y="2444196"/>
            <a:ext cx="1788805" cy="2908584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直线1">
            <a:extLst>
              <a:ext uri="{FF2B5EF4-FFF2-40B4-BE49-F238E27FC236}">
                <a16:creationId xmlns:a16="http://schemas.microsoft.com/office/drawing/2014/main" id="{D49CC040-6689-4094-83BD-8005827FF981}"/>
              </a:ext>
            </a:extLst>
          </p:cNvPr>
          <p:cNvCxnSpPr>
            <a:cxnSpLocks/>
            <a:stCxn id="70" idx="1"/>
            <a:endCxn id="43" idx="3"/>
          </p:cNvCxnSpPr>
          <p:nvPr/>
        </p:nvCxnSpPr>
        <p:spPr>
          <a:xfrm flipV="1">
            <a:off x="6358968" y="2423506"/>
            <a:ext cx="1816130" cy="2929274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A5A92FB-C210-4EAC-A12F-16CF3D26AF16}"/>
              </a:ext>
            </a:extLst>
          </p:cNvPr>
          <p:cNvSpPr txBox="1"/>
          <p:nvPr/>
        </p:nvSpPr>
        <p:spPr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基本业务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6" name="等腰三角形 55">
            <a:extLst>
              <a:ext uri="{FF2B5EF4-FFF2-40B4-BE49-F238E27FC236}">
                <a16:creationId xmlns:a16="http://schemas.microsoft.com/office/drawing/2014/main" id="{EBDBD3ED-BBE9-40F0-AF86-412882F651AD}"/>
              </a:ext>
            </a:extLst>
          </p:cNvPr>
          <p:cNvSpPr/>
          <p:nvPr/>
        </p:nvSpPr>
        <p:spPr>
          <a:xfrm rot="10800000">
            <a:off x="6020029" y="934942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64" name="六边形 63">
            <a:extLst>
              <a:ext uri="{FF2B5EF4-FFF2-40B4-BE49-F238E27FC236}">
                <a16:creationId xmlns:a16="http://schemas.microsoft.com/office/drawing/2014/main" id="{0C6DE17C-5668-4DE7-A9EC-4E8A8DAB46AF}"/>
              </a:ext>
            </a:extLst>
          </p:cNvPr>
          <p:cNvSpPr/>
          <p:nvPr/>
        </p:nvSpPr>
        <p:spPr>
          <a:xfrm rot="16200000">
            <a:off x="5635445" y="3187726"/>
            <a:ext cx="769167" cy="663075"/>
          </a:xfrm>
          <a:prstGeom prst="hexagon">
            <a:avLst/>
          </a:prstGeom>
          <a:noFill/>
          <a:ln w="31750">
            <a:gradFill flip="none" rotWithShape="1"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073EC0B3-385F-4EB1-9DCE-71741F3514F4}"/>
              </a:ext>
            </a:extLst>
          </p:cNvPr>
          <p:cNvSpPr txBox="1"/>
          <p:nvPr/>
        </p:nvSpPr>
        <p:spPr>
          <a:xfrm>
            <a:off x="5735982" y="3288431"/>
            <a:ext cx="56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5E2EA"/>
                </a:solidFill>
              </a:rPr>
              <a:t>03</a:t>
            </a:r>
            <a:endParaRPr lang="zh-CN" altLang="en-US" sz="2400" b="1" dirty="0">
              <a:solidFill>
                <a:srgbClr val="55E2EA"/>
              </a:solidFill>
            </a:endParaRPr>
          </a:p>
        </p:txBody>
      </p:sp>
      <p:sp>
        <p:nvSpPr>
          <p:cNvPr id="70" name="六边形 69">
            <a:extLst>
              <a:ext uri="{FF2B5EF4-FFF2-40B4-BE49-F238E27FC236}">
                <a16:creationId xmlns:a16="http://schemas.microsoft.com/office/drawing/2014/main" id="{4AA77387-89F1-4DD2-A734-2F65D6D6850D}"/>
              </a:ext>
            </a:extLst>
          </p:cNvPr>
          <p:cNvSpPr/>
          <p:nvPr/>
        </p:nvSpPr>
        <p:spPr>
          <a:xfrm rot="16200000">
            <a:off x="5642847" y="5240057"/>
            <a:ext cx="769167" cy="663075"/>
          </a:xfrm>
          <a:prstGeom prst="hexagon">
            <a:avLst/>
          </a:prstGeom>
          <a:noFill/>
          <a:ln w="31750">
            <a:gradFill flip="none" rotWithShape="1"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0142AD7-7B75-4264-ABE2-58171DEA14EC}"/>
              </a:ext>
            </a:extLst>
          </p:cNvPr>
          <p:cNvSpPr txBox="1"/>
          <p:nvPr/>
        </p:nvSpPr>
        <p:spPr>
          <a:xfrm>
            <a:off x="5743384" y="5340762"/>
            <a:ext cx="56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55E2EA"/>
                </a:solidFill>
              </a:rPr>
              <a:t>04</a:t>
            </a:r>
            <a:endParaRPr lang="zh-CN" altLang="en-US" sz="2400" b="1" dirty="0">
              <a:solidFill>
                <a:srgbClr val="55E2EA"/>
              </a:solidFill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E7D06302-1D4D-45ED-8692-D323420E87C1}"/>
              </a:ext>
            </a:extLst>
          </p:cNvPr>
          <p:cNvSpPr txBox="1"/>
          <p:nvPr/>
        </p:nvSpPr>
        <p:spPr>
          <a:xfrm>
            <a:off x="6485280" y="3507520"/>
            <a:ext cx="21025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公益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机构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对捐赠资金进行统筹分配，包括对善款的发放及退回等。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B0A5CD6-042D-442E-AA11-1D95200DFCA4}"/>
              </a:ext>
            </a:extLst>
          </p:cNvPr>
          <p:cNvSpPr txBox="1"/>
          <p:nvPr/>
        </p:nvSpPr>
        <p:spPr>
          <a:xfrm>
            <a:off x="6485280" y="3200271"/>
            <a:ext cx="21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55E2EA"/>
                </a:solidFill>
              </a:rPr>
              <a:t>统筹援助</a:t>
            </a:r>
            <a:endParaRPr lang="zh-CN" altLang="en-US" b="1" dirty="0">
              <a:solidFill>
                <a:srgbClr val="55E2EA"/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A6D5BC0D-BC42-4A85-8F20-C9F9CA4873E6}"/>
              </a:ext>
            </a:extLst>
          </p:cNvPr>
          <p:cNvSpPr txBox="1"/>
          <p:nvPr/>
        </p:nvSpPr>
        <p:spPr>
          <a:xfrm>
            <a:off x="6388706" y="5533491"/>
            <a:ext cx="2102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监管方对慈善援助全程公开进行监督和管理。</a:t>
            </a:r>
            <a:endParaRPr lang="en-US" altLang="zh-CN" sz="12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B613A2FF-2C14-44DC-98BD-315D4C24FCD9}"/>
              </a:ext>
            </a:extLst>
          </p:cNvPr>
          <p:cNvSpPr txBox="1"/>
          <p:nvPr/>
        </p:nvSpPr>
        <p:spPr>
          <a:xfrm>
            <a:off x="6388705" y="5226242"/>
            <a:ext cx="219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55E2EA"/>
                </a:solidFill>
              </a:rPr>
              <a:t>监督管理</a:t>
            </a:r>
            <a:endParaRPr lang="zh-CN" altLang="en-US" b="1" dirty="0">
              <a:solidFill>
                <a:srgbClr val="55E2EA"/>
              </a:solidFill>
            </a:endParaRPr>
          </a:p>
        </p:txBody>
      </p:sp>
      <p:sp>
        <p:nvSpPr>
          <p:cNvPr id="28" name="六边形 27">
            <a:extLst>
              <a:ext uri="{FF2B5EF4-FFF2-40B4-BE49-F238E27FC236}">
                <a16:creationId xmlns:a16="http://schemas.microsoft.com/office/drawing/2014/main" id="{0E3F6332-7563-4396-81F9-57EF3FBEBC50}"/>
              </a:ext>
            </a:extLst>
          </p:cNvPr>
          <p:cNvSpPr/>
          <p:nvPr/>
        </p:nvSpPr>
        <p:spPr>
          <a:xfrm rot="16200000">
            <a:off x="3522504" y="1728075"/>
            <a:ext cx="769167" cy="663075"/>
          </a:xfrm>
          <a:prstGeom prst="hexagon">
            <a:avLst/>
          </a:prstGeom>
          <a:noFill/>
          <a:ln w="31750">
            <a:gradFill flip="none" rotWithShape="1"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9A5F964-9F07-44A7-A68F-D28B0DDBB2B6}"/>
              </a:ext>
            </a:extLst>
          </p:cNvPr>
          <p:cNvSpPr txBox="1"/>
          <p:nvPr/>
        </p:nvSpPr>
        <p:spPr>
          <a:xfrm>
            <a:off x="3623041" y="1828780"/>
            <a:ext cx="56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5E2EA"/>
                </a:solidFill>
              </a:rPr>
              <a:t>01</a:t>
            </a:r>
            <a:endParaRPr lang="zh-CN" altLang="en-US" sz="2400" b="1" dirty="0">
              <a:solidFill>
                <a:srgbClr val="55E2EA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AEBFD0D-10E7-40A2-9447-D33CA5CEBCE3}"/>
              </a:ext>
            </a:extLst>
          </p:cNvPr>
          <p:cNvSpPr txBox="1"/>
          <p:nvPr/>
        </p:nvSpPr>
        <p:spPr>
          <a:xfrm>
            <a:off x="1471915" y="1839583"/>
            <a:ext cx="2010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受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捐赠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方向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公益机构发起申请，并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提供证明材料。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C82929C-C745-407F-9897-E989986D1932}"/>
              </a:ext>
            </a:extLst>
          </p:cNvPr>
          <p:cNvSpPr txBox="1"/>
          <p:nvPr/>
        </p:nvSpPr>
        <p:spPr>
          <a:xfrm>
            <a:off x="919104" y="1532334"/>
            <a:ext cx="260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55E2EA"/>
                </a:solidFill>
              </a:rPr>
              <a:t>援助申请</a:t>
            </a:r>
            <a:endParaRPr lang="zh-CN" altLang="en-US" b="1" dirty="0">
              <a:solidFill>
                <a:srgbClr val="55E2EA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由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受捐赠方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主动向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公益机构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发起申请，并提供相应的证明材料</a:t>
            </a:r>
            <a:r>
              <a:rPr kumimoji="0" lang="zh-CN" altLang="zh-CN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3" name="直线4">
            <a:extLst>
              <a:ext uri="{FF2B5EF4-FFF2-40B4-BE49-F238E27FC236}">
                <a16:creationId xmlns:a16="http://schemas.microsoft.com/office/drawing/2014/main" id="{A5706FE1-EB73-4D89-A31D-D34190F2D253}"/>
              </a:ext>
            </a:extLst>
          </p:cNvPr>
          <p:cNvCxnSpPr>
            <a:cxnSpLocks/>
            <a:stCxn id="28" idx="2"/>
            <a:endCxn id="64" idx="5"/>
          </p:cNvCxnSpPr>
          <p:nvPr/>
        </p:nvCxnSpPr>
        <p:spPr>
          <a:xfrm>
            <a:off x="4238625" y="2278427"/>
            <a:ext cx="1449866" cy="1022022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六边形 42">
            <a:extLst>
              <a:ext uri="{FF2B5EF4-FFF2-40B4-BE49-F238E27FC236}">
                <a16:creationId xmlns:a16="http://schemas.microsoft.com/office/drawing/2014/main" id="{0C6DE17C-5668-4DE7-A9EC-4E8A8DAB46AF}"/>
              </a:ext>
            </a:extLst>
          </p:cNvPr>
          <p:cNvSpPr/>
          <p:nvPr/>
        </p:nvSpPr>
        <p:spPr>
          <a:xfrm rot="16200000">
            <a:off x="7790514" y="1707385"/>
            <a:ext cx="769167" cy="663075"/>
          </a:xfrm>
          <a:prstGeom prst="hexagon">
            <a:avLst/>
          </a:prstGeom>
          <a:noFill/>
          <a:ln w="31750">
            <a:gradFill flip="none" rotWithShape="1"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73EC0B3-385F-4EB1-9DCE-71741F3514F4}"/>
              </a:ext>
            </a:extLst>
          </p:cNvPr>
          <p:cNvSpPr txBox="1"/>
          <p:nvPr/>
        </p:nvSpPr>
        <p:spPr>
          <a:xfrm>
            <a:off x="7891051" y="1808090"/>
            <a:ext cx="56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55E2EA"/>
                </a:solidFill>
              </a:rPr>
              <a:t>02</a:t>
            </a:r>
            <a:endParaRPr lang="zh-CN" altLang="en-US" sz="2400" b="1" dirty="0">
              <a:solidFill>
                <a:srgbClr val="55E2EA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7D06302-1D4D-45ED-8692-D323420E87C1}"/>
              </a:ext>
            </a:extLst>
          </p:cNvPr>
          <p:cNvSpPr txBox="1"/>
          <p:nvPr/>
        </p:nvSpPr>
        <p:spPr>
          <a:xfrm>
            <a:off x="8506634" y="1819418"/>
            <a:ext cx="2102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捐赠方向公益机构进行资金捐赠。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B0A5CD6-042D-442E-AA11-1D95200DFCA4}"/>
              </a:ext>
            </a:extLst>
          </p:cNvPr>
          <p:cNvSpPr txBox="1"/>
          <p:nvPr/>
        </p:nvSpPr>
        <p:spPr>
          <a:xfrm>
            <a:off x="8506634" y="1512169"/>
            <a:ext cx="21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55E2EA"/>
                </a:solidFill>
              </a:rPr>
              <a:t>资金捐赠</a:t>
            </a:r>
            <a:endParaRPr lang="zh-CN" altLang="en-US" b="1" dirty="0">
              <a:solidFill>
                <a:srgbClr val="55E2EA"/>
              </a:solidFill>
            </a:endParaRPr>
          </a:p>
        </p:txBody>
      </p:sp>
      <p:cxnSp>
        <p:nvCxnSpPr>
          <p:cNvPr id="54" name="直线1">
            <a:extLst>
              <a:ext uri="{FF2B5EF4-FFF2-40B4-BE49-F238E27FC236}">
                <a16:creationId xmlns:a16="http://schemas.microsoft.com/office/drawing/2014/main" id="{D49CC040-6689-4094-83BD-8005827FF981}"/>
              </a:ext>
            </a:extLst>
          </p:cNvPr>
          <p:cNvCxnSpPr>
            <a:cxnSpLocks/>
            <a:stCxn id="70" idx="0"/>
            <a:endCxn id="64" idx="3"/>
          </p:cNvCxnSpPr>
          <p:nvPr/>
        </p:nvCxnSpPr>
        <p:spPr>
          <a:xfrm flipH="1" flipV="1">
            <a:off x="6020029" y="3903847"/>
            <a:ext cx="7402" cy="1283164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4195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250"/>
                            </p:stCondLst>
                            <p:childTnLst>
                              <p:par>
                                <p:cTn id="6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25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750"/>
                            </p:stCondLst>
                            <p:childTnLst>
                              <p:par>
                                <p:cTn id="7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000"/>
                            </p:stCondLst>
                            <p:childTnLst>
                              <p:par>
                                <p:cTn id="8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2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 animBg="1"/>
      <p:bldP spid="64" grpId="0" animBg="1"/>
      <p:bldP spid="65" grpId="0"/>
      <p:bldP spid="70" grpId="0" animBg="1"/>
      <p:bldP spid="71" grpId="0"/>
      <p:bldP spid="80" grpId="0"/>
      <p:bldP spid="81" grpId="0"/>
      <p:bldP spid="86" grpId="0"/>
      <p:bldP spid="87" grpId="0"/>
      <p:bldP spid="28" grpId="0" animBg="1"/>
      <p:bldP spid="29" grpId="0"/>
      <p:bldP spid="30" grpId="0"/>
      <p:bldP spid="31" grpId="0"/>
      <p:bldP spid="43" grpId="0" animBg="1"/>
      <p:bldP spid="44" grpId="0"/>
      <p:bldP spid="45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D829CCD7-D095-4F7D-AF06-E6E23A6681CD}"/>
              </a:ext>
            </a:extLst>
          </p:cNvPr>
          <p:cNvGrpSpPr/>
          <p:nvPr/>
        </p:nvGrpSpPr>
        <p:grpSpPr>
          <a:xfrm>
            <a:off x="5246157" y="1726829"/>
            <a:ext cx="1733551" cy="3438208"/>
            <a:chOff x="5229226" y="2262346"/>
            <a:chExt cx="1733551" cy="3438208"/>
          </a:xfrm>
        </p:grpSpPr>
        <p:cxnSp>
          <p:nvCxnSpPr>
            <p:cNvPr id="2" name="PA_ 1812">
              <a:extLst>
                <a:ext uri="{FF2B5EF4-FFF2-40B4-BE49-F238E27FC236}">
                  <a16:creationId xmlns:a16="http://schemas.microsoft.com/office/drawing/2014/main" id="{07FE36EA-FD3E-4423-B192-18385019A48E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 rot="10799999" flipV="1">
              <a:off x="6096000" y="39670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PA_ 1812">
              <a:extLst>
                <a:ext uri="{FF2B5EF4-FFF2-40B4-BE49-F238E27FC236}">
                  <a16:creationId xmlns:a16="http://schemas.microsoft.com/office/drawing/2014/main" id="{588CB39A-BE15-4FFA-AA10-16D06F28FACE}"/>
                </a:ext>
              </a:extLst>
            </p:cNvPr>
            <p:cNvCxnSpPr>
              <a:cxnSpLocks/>
            </p:cNvCxnSpPr>
            <p:nvPr>
              <p:custDataLst>
                <p:tags r:id="rId2"/>
              </p:custDataLst>
            </p:nvPr>
          </p:nvCxnSpPr>
          <p:spPr>
            <a:xfrm rot="11159999" flipV="1">
              <a:off x="6096000" y="3938112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PA_ 1812">
              <a:extLst>
                <a:ext uri="{FF2B5EF4-FFF2-40B4-BE49-F238E27FC236}">
                  <a16:creationId xmlns:a16="http://schemas.microsoft.com/office/drawing/2014/main" id="{472E5B7D-9B59-47A7-8874-712AF5EBC382}"/>
                </a:ext>
              </a:extLst>
            </p:cNvPr>
            <p:cNvCxnSpPr>
              <a:cxnSpLocks/>
            </p:cNvCxnSpPr>
            <p:nvPr>
              <p:custDataLst>
                <p:tags r:id="rId3"/>
              </p:custDataLst>
            </p:nvPr>
          </p:nvCxnSpPr>
          <p:spPr>
            <a:xfrm rot="11519999" flipV="1">
              <a:off x="6096000" y="390921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PA_ 1812">
              <a:extLst>
                <a:ext uri="{FF2B5EF4-FFF2-40B4-BE49-F238E27FC236}">
                  <a16:creationId xmlns:a16="http://schemas.microsoft.com/office/drawing/2014/main" id="{5133BF97-AA0B-4ABC-BFD6-5F67849FA699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>
            <a:xfrm rot="11879999" flipV="1">
              <a:off x="6096000" y="388032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PA_ 1812">
              <a:extLst>
                <a:ext uri="{FF2B5EF4-FFF2-40B4-BE49-F238E27FC236}">
                  <a16:creationId xmlns:a16="http://schemas.microsoft.com/office/drawing/2014/main" id="{42F17716-B535-4AA8-8D44-17E53D983A0C}"/>
                </a:ext>
              </a:extLst>
            </p:cNvPr>
            <p:cNvCxnSpPr>
              <a:cxnSpLocks/>
            </p:cNvCxnSpPr>
            <p:nvPr>
              <p:custDataLst>
                <p:tags r:id="rId5"/>
              </p:custDataLst>
            </p:nvPr>
          </p:nvCxnSpPr>
          <p:spPr>
            <a:xfrm rot="12239999" flipV="1">
              <a:off x="6096000" y="385143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PA_ 1812">
              <a:extLst>
                <a:ext uri="{FF2B5EF4-FFF2-40B4-BE49-F238E27FC236}">
                  <a16:creationId xmlns:a16="http://schemas.microsoft.com/office/drawing/2014/main" id="{92596665-10E4-40A7-9B92-5D1C61B2F7C4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>
            <a:xfrm rot="12599999" flipV="1">
              <a:off x="6096000" y="382254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PA_ 1812">
              <a:extLst>
                <a:ext uri="{FF2B5EF4-FFF2-40B4-BE49-F238E27FC236}">
                  <a16:creationId xmlns:a16="http://schemas.microsoft.com/office/drawing/2014/main" id="{E3F003A7-7C3D-4EDC-9B6B-41A314FD754B}"/>
                </a:ext>
              </a:extLst>
            </p:cNvPr>
            <p:cNvCxnSpPr>
              <a:cxnSpLocks/>
            </p:cNvCxnSpPr>
            <p:nvPr>
              <p:custDataLst>
                <p:tags r:id="rId7"/>
              </p:custDataLst>
            </p:nvPr>
          </p:nvCxnSpPr>
          <p:spPr>
            <a:xfrm rot="12959999" flipV="1">
              <a:off x="6096000" y="379364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PA_ 1812">
              <a:extLst>
                <a:ext uri="{FF2B5EF4-FFF2-40B4-BE49-F238E27FC236}">
                  <a16:creationId xmlns:a16="http://schemas.microsoft.com/office/drawing/2014/main" id="{B1387988-63D2-4D71-A514-10416A94207B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 rot="13319999" flipV="1">
              <a:off x="6096000" y="376475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PA_ 1812">
              <a:extLst>
                <a:ext uri="{FF2B5EF4-FFF2-40B4-BE49-F238E27FC236}">
                  <a16:creationId xmlns:a16="http://schemas.microsoft.com/office/drawing/2014/main" id="{F99D1697-0FF7-4B79-9BCE-D8FAD4A092F0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 rot="13679999" flipV="1">
              <a:off x="6096000" y="373586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 1812">
              <a:extLst>
                <a:ext uri="{FF2B5EF4-FFF2-40B4-BE49-F238E27FC236}">
                  <a16:creationId xmlns:a16="http://schemas.microsoft.com/office/drawing/2014/main" id="{7C6642E3-90A1-4368-A394-418F1471D6D7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 rot="14039999" flipV="1">
              <a:off x="6096000" y="370697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A_ 1812">
              <a:extLst>
                <a:ext uri="{FF2B5EF4-FFF2-40B4-BE49-F238E27FC236}">
                  <a16:creationId xmlns:a16="http://schemas.microsoft.com/office/drawing/2014/main" id="{6CC8A5DC-1311-41E5-9FF1-8FFE80616331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 rot="14399999" flipV="1">
              <a:off x="6096000" y="367807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A_ 1812">
              <a:extLst>
                <a:ext uri="{FF2B5EF4-FFF2-40B4-BE49-F238E27FC236}">
                  <a16:creationId xmlns:a16="http://schemas.microsoft.com/office/drawing/2014/main" id="{1D8E63A7-28EB-40D3-A524-8D1798EC8E72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 rot="14759999" flipV="1">
              <a:off x="6096000" y="3649187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A_ 1812">
              <a:extLst>
                <a:ext uri="{FF2B5EF4-FFF2-40B4-BE49-F238E27FC236}">
                  <a16:creationId xmlns:a16="http://schemas.microsoft.com/office/drawing/2014/main" id="{0A29C160-8C46-43DA-A098-1D778CDF1AE3}"/>
                </a:ext>
              </a:extLst>
            </p:cNvPr>
            <p:cNvCxnSpPr>
              <a:cxnSpLocks/>
            </p:cNvCxnSpPr>
            <p:nvPr>
              <p:custDataLst>
                <p:tags r:id="rId13"/>
              </p:custDataLst>
            </p:nvPr>
          </p:nvCxnSpPr>
          <p:spPr>
            <a:xfrm rot="15119999" flipV="1">
              <a:off x="6096000" y="362029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A_ 1812">
              <a:extLst>
                <a:ext uri="{FF2B5EF4-FFF2-40B4-BE49-F238E27FC236}">
                  <a16:creationId xmlns:a16="http://schemas.microsoft.com/office/drawing/2014/main" id="{D63F748E-6C5F-49EB-828D-447CF24ABCB7}"/>
                </a:ext>
              </a:extLst>
            </p:cNvPr>
            <p:cNvCxnSpPr>
              <a:cxnSpLocks/>
            </p:cNvCxnSpPr>
            <p:nvPr>
              <p:custDataLst>
                <p:tags r:id="rId14"/>
              </p:custDataLst>
            </p:nvPr>
          </p:nvCxnSpPr>
          <p:spPr>
            <a:xfrm rot="15479998" flipV="1">
              <a:off x="6096000" y="359140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PA_ 1812">
              <a:extLst>
                <a:ext uri="{FF2B5EF4-FFF2-40B4-BE49-F238E27FC236}">
                  <a16:creationId xmlns:a16="http://schemas.microsoft.com/office/drawing/2014/main" id="{A7639AD0-171A-46C2-8883-2BDA423D66E9}"/>
                </a:ext>
              </a:extLst>
            </p:cNvPr>
            <p:cNvCxnSpPr>
              <a:cxnSpLocks/>
            </p:cNvCxnSpPr>
            <p:nvPr>
              <p:custDataLst>
                <p:tags r:id="rId15"/>
              </p:custDataLst>
            </p:nvPr>
          </p:nvCxnSpPr>
          <p:spPr>
            <a:xfrm rot="15839998" flipV="1">
              <a:off x="6096000" y="356250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PA_ 1812">
              <a:extLst>
                <a:ext uri="{FF2B5EF4-FFF2-40B4-BE49-F238E27FC236}">
                  <a16:creationId xmlns:a16="http://schemas.microsoft.com/office/drawing/2014/main" id="{48E91648-E70F-45F7-ACD5-46BD7432BA0E}"/>
                </a:ext>
              </a:extLst>
            </p:cNvPr>
            <p:cNvCxnSpPr>
              <a:cxnSpLocks/>
            </p:cNvCxnSpPr>
            <p:nvPr>
              <p:custDataLst>
                <p:tags r:id="rId16"/>
              </p:custDataLst>
            </p:nvPr>
          </p:nvCxnSpPr>
          <p:spPr>
            <a:xfrm rot="16199998" flipV="1">
              <a:off x="6096000" y="353361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A_ 1812">
              <a:extLst>
                <a:ext uri="{FF2B5EF4-FFF2-40B4-BE49-F238E27FC236}">
                  <a16:creationId xmlns:a16="http://schemas.microsoft.com/office/drawing/2014/main" id="{1C30E835-CE49-466B-9B16-4E59968765F6}"/>
                </a:ext>
              </a:extLst>
            </p:cNvPr>
            <p:cNvCxnSpPr>
              <a:cxnSpLocks/>
            </p:cNvCxnSpPr>
            <p:nvPr>
              <p:custDataLst>
                <p:tags r:id="rId17"/>
              </p:custDataLst>
            </p:nvPr>
          </p:nvCxnSpPr>
          <p:spPr>
            <a:xfrm rot="16559998" flipV="1">
              <a:off x="6096000" y="350472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A_ 1812">
              <a:extLst>
                <a:ext uri="{FF2B5EF4-FFF2-40B4-BE49-F238E27FC236}">
                  <a16:creationId xmlns:a16="http://schemas.microsoft.com/office/drawing/2014/main" id="{62376841-EF32-4EA8-B176-DA123B04A768}"/>
                </a:ext>
              </a:extLst>
            </p:cNvPr>
            <p:cNvCxnSpPr>
              <a:cxnSpLocks/>
            </p:cNvCxnSpPr>
            <p:nvPr>
              <p:custDataLst>
                <p:tags r:id="rId18"/>
              </p:custDataLst>
            </p:nvPr>
          </p:nvCxnSpPr>
          <p:spPr>
            <a:xfrm rot="16919998" flipV="1">
              <a:off x="6096000" y="347583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A_ 1812">
              <a:extLst>
                <a:ext uri="{FF2B5EF4-FFF2-40B4-BE49-F238E27FC236}">
                  <a16:creationId xmlns:a16="http://schemas.microsoft.com/office/drawing/2014/main" id="{CFA824FE-8709-40E7-9588-957D78AA95BF}"/>
                </a:ext>
              </a:extLst>
            </p:cNvPr>
            <p:cNvCxnSpPr>
              <a:cxnSpLocks/>
            </p:cNvCxnSpPr>
            <p:nvPr>
              <p:custDataLst>
                <p:tags r:id="rId19"/>
              </p:custDataLst>
            </p:nvPr>
          </p:nvCxnSpPr>
          <p:spPr>
            <a:xfrm rot="17279998" flipV="1">
              <a:off x="6096000" y="344693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PA_ 1812">
              <a:extLst>
                <a:ext uri="{FF2B5EF4-FFF2-40B4-BE49-F238E27FC236}">
                  <a16:creationId xmlns:a16="http://schemas.microsoft.com/office/drawing/2014/main" id="{9DCEEE42-3DBB-495D-AF4A-0874A6165371}"/>
                </a:ext>
              </a:extLst>
            </p:cNvPr>
            <p:cNvCxnSpPr>
              <a:cxnSpLocks/>
            </p:cNvCxnSpPr>
            <p:nvPr>
              <p:custDataLst>
                <p:tags r:id="rId20"/>
              </p:custDataLst>
            </p:nvPr>
          </p:nvCxnSpPr>
          <p:spPr>
            <a:xfrm rot="17639998" flipV="1">
              <a:off x="6096000" y="341804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A_ 1812">
              <a:extLst>
                <a:ext uri="{FF2B5EF4-FFF2-40B4-BE49-F238E27FC236}">
                  <a16:creationId xmlns:a16="http://schemas.microsoft.com/office/drawing/2014/main" id="{56902DF1-6C1A-46AE-9499-5CCD2196EC13}"/>
                </a:ext>
              </a:extLst>
            </p:cNvPr>
            <p:cNvCxnSpPr>
              <a:cxnSpLocks/>
            </p:cNvCxnSpPr>
            <p:nvPr>
              <p:custDataLst>
                <p:tags r:id="rId21"/>
              </p:custDataLst>
            </p:nvPr>
          </p:nvCxnSpPr>
          <p:spPr>
            <a:xfrm rot="17999998" flipV="1">
              <a:off x="6096000" y="338915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PA_ 1812">
              <a:extLst>
                <a:ext uri="{FF2B5EF4-FFF2-40B4-BE49-F238E27FC236}">
                  <a16:creationId xmlns:a16="http://schemas.microsoft.com/office/drawing/2014/main" id="{4A928BF5-02AA-4B48-A67F-C15A278505D8}"/>
                </a:ext>
              </a:extLst>
            </p:cNvPr>
            <p:cNvCxnSpPr>
              <a:cxnSpLocks/>
            </p:cNvCxnSpPr>
            <p:nvPr>
              <p:custDataLst>
                <p:tags r:id="rId22"/>
              </p:custDataLst>
            </p:nvPr>
          </p:nvCxnSpPr>
          <p:spPr>
            <a:xfrm rot="18359998" flipV="1">
              <a:off x="6096000" y="3360262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A_ 1812">
              <a:extLst>
                <a:ext uri="{FF2B5EF4-FFF2-40B4-BE49-F238E27FC236}">
                  <a16:creationId xmlns:a16="http://schemas.microsoft.com/office/drawing/2014/main" id="{B42F4BBB-0AD0-4F9E-BBDE-B5D03E5FCC98}"/>
                </a:ext>
              </a:extLst>
            </p:cNvPr>
            <p:cNvCxnSpPr>
              <a:cxnSpLocks/>
            </p:cNvCxnSpPr>
            <p:nvPr>
              <p:custDataLst>
                <p:tags r:id="rId23"/>
              </p:custDataLst>
            </p:nvPr>
          </p:nvCxnSpPr>
          <p:spPr>
            <a:xfrm rot="18719998" flipV="1">
              <a:off x="6096000" y="333136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PA_ 1812">
              <a:extLst>
                <a:ext uri="{FF2B5EF4-FFF2-40B4-BE49-F238E27FC236}">
                  <a16:creationId xmlns:a16="http://schemas.microsoft.com/office/drawing/2014/main" id="{A4F8F3A6-0F6A-438F-9AC8-69961868BBB8}"/>
                </a:ext>
              </a:extLst>
            </p:cNvPr>
            <p:cNvCxnSpPr>
              <a:cxnSpLocks/>
            </p:cNvCxnSpPr>
            <p:nvPr>
              <p:custDataLst>
                <p:tags r:id="rId24"/>
              </p:custDataLst>
            </p:nvPr>
          </p:nvCxnSpPr>
          <p:spPr>
            <a:xfrm rot="19079998" flipV="1">
              <a:off x="6096000" y="330247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PA_ 1812">
              <a:extLst>
                <a:ext uri="{FF2B5EF4-FFF2-40B4-BE49-F238E27FC236}">
                  <a16:creationId xmlns:a16="http://schemas.microsoft.com/office/drawing/2014/main" id="{CB6CFA6D-74AD-40AF-BBED-24406C93D808}"/>
                </a:ext>
              </a:extLst>
            </p:cNvPr>
            <p:cNvCxnSpPr>
              <a:cxnSpLocks/>
            </p:cNvCxnSpPr>
            <p:nvPr>
              <p:custDataLst>
                <p:tags r:id="rId25"/>
              </p:custDataLst>
            </p:nvPr>
          </p:nvCxnSpPr>
          <p:spPr>
            <a:xfrm rot="19439998" flipV="1">
              <a:off x="6096000" y="327358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A_ 1812">
              <a:extLst>
                <a:ext uri="{FF2B5EF4-FFF2-40B4-BE49-F238E27FC236}">
                  <a16:creationId xmlns:a16="http://schemas.microsoft.com/office/drawing/2014/main" id="{CEF45903-F8BF-4132-9B33-B6547C5A700D}"/>
                </a:ext>
              </a:extLst>
            </p:cNvPr>
            <p:cNvCxnSpPr>
              <a:cxnSpLocks/>
            </p:cNvCxnSpPr>
            <p:nvPr>
              <p:custDataLst>
                <p:tags r:id="rId26"/>
              </p:custDataLst>
            </p:nvPr>
          </p:nvCxnSpPr>
          <p:spPr>
            <a:xfrm rot="19799998" flipV="1">
              <a:off x="6096000" y="324469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PA_ 1812">
              <a:extLst>
                <a:ext uri="{FF2B5EF4-FFF2-40B4-BE49-F238E27FC236}">
                  <a16:creationId xmlns:a16="http://schemas.microsoft.com/office/drawing/2014/main" id="{20C87250-315D-4132-8FE5-51AA2293FDBD}"/>
                </a:ext>
              </a:extLst>
            </p:cNvPr>
            <p:cNvCxnSpPr>
              <a:cxnSpLocks/>
            </p:cNvCxnSpPr>
            <p:nvPr>
              <p:custDataLst>
                <p:tags r:id="rId27"/>
              </p:custDataLst>
            </p:nvPr>
          </p:nvCxnSpPr>
          <p:spPr>
            <a:xfrm rot="20159998" flipV="1">
              <a:off x="6096000" y="321579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PA_ 1812">
              <a:extLst>
                <a:ext uri="{FF2B5EF4-FFF2-40B4-BE49-F238E27FC236}">
                  <a16:creationId xmlns:a16="http://schemas.microsoft.com/office/drawing/2014/main" id="{A93EF765-1BB8-4ADD-B892-B57CC06FF818}"/>
                </a:ext>
              </a:extLst>
            </p:cNvPr>
            <p:cNvCxnSpPr>
              <a:cxnSpLocks/>
            </p:cNvCxnSpPr>
            <p:nvPr>
              <p:custDataLst>
                <p:tags r:id="rId28"/>
              </p:custDataLst>
            </p:nvPr>
          </p:nvCxnSpPr>
          <p:spPr>
            <a:xfrm rot="20519998" flipV="1">
              <a:off x="6096000" y="318690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PA_ 1812">
              <a:extLst>
                <a:ext uri="{FF2B5EF4-FFF2-40B4-BE49-F238E27FC236}">
                  <a16:creationId xmlns:a16="http://schemas.microsoft.com/office/drawing/2014/main" id="{9ED8D57E-1D63-40F2-9619-2C2B14FE458C}"/>
                </a:ext>
              </a:extLst>
            </p:cNvPr>
            <p:cNvCxnSpPr>
              <a:cxnSpLocks/>
            </p:cNvCxnSpPr>
            <p:nvPr>
              <p:custDataLst>
                <p:tags r:id="rId29"/>
              </p:custDataLst>
            </p:nvPr>
          </p:nvCxnSpPr>
          <p:spPr>
            <a:xfrm rot="20879998" flipV="1">
              <a:off x="6096000" y="315801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PA_ 1812">
              <a:extLst>
                <a:ext uri="{FF2B5EF4-FFF2-40B4-BE49-F238E27FC236}">
                  <a16:creationId xmlns:a16="http://schemas.microsoft.com/office/drawing/2014/main" id="{D0B52ABA-CAF9-4228-B01D-185EA23D6F16}"/>
                </a:ext>
              </a:extLst>
            </p:cNvPr>
            <p:cNvCxnSpPr>
              <a:cxnSpLocks/>
            </p:cNvCxnSpPr>
            <p:nvPr>
              <p:custDataLst>
                <p:tags r:id="rId30"/>
              </p:custDataLst>
            </p:nvPr>
          </p:nvCxnSpPr>
          <p:spPr>
            <a:xfrm rot="21239998" flipV="1">
              <a:off x="6096000" y="312912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PA_ 1812">
              <a:extLst>
                <a:ext uri="{FF2B5EF4-FFF2-40B4-BE49-F238E27FC236}">
                  <a16:creationId xmlns:a16="http://schemas.microsoft.com/office/drawing/2014/main" id="{E976CD5D-E2A0-42B8-ACC7-B01AEF9E2ED3}"/>
                </a:ext>
              </a:extLst>
            </p:cNvPr>
            <p:cNvCxnSpPr>
              <a:cxnSpLocks/>
            </p:cNvCxnSpPr>
            <p:nvPr>
              <p:custDataLst>
                <p:tags r:id="rId31"/>
              </p:custDataLst>
            </p:nvPr>
          </p:nvCxnSpPr>
          <p:spPr>
            <a:xfrm rot="21599998" flipV="1">
              <a:off x="6096000" y="310022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A_ 1812">
              <a:extLst>
                <a:ext uri="{FF2B5EF4-FFF2-40B4-BE49-F238E27FC236}">
                  <a16:creationId xmlns:a16="http://schemas.microsoft.com/office/drawing/2014/main" id="{82CBCEB5-6525-485F-A423-57DFCA2AC0BF}"/>
                </a:ext>
              </a:extLst>
            </p:cNvPr>
            <p:cNvCxnSpPr>
              <a:cxnSpLocks/>
            </p:cNvCxnSpPr>
            <p:nvPr>
              <p:custDataLst>
                <p:tags r:id="rId32"/>
              </p:custDataLst>
            </p:nvPr>
          </p:nvCxnSpPr>
          <p:spPr>
            <a:xfrm rot="21959998" flipV="1">
              <a:off x="6096000" y="3071337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PA_ 1812">
              <a:extLst>
                <a:ext uri="{FF2B5EF4-FFF2-40B4-BE49-F238E27FC236}">
                  <a16:creationId xmlns:a16="http://schemas.microsoft.com/office/drawing/2014/main" id="{4856032D-645E-4A1D-A74B-DDB54FD9D004}"/>
                </a:ext>
              </a:extLst>
            </p:cNvPr>
            <p:cNvCxnSpPr>
              <a:cxnSpLocks/>
            </p:cNvCxnSpPr>
            <p:nvPr>
              <p:custDataLst>
                <p:tags r:id="rId33"/>
              </p:custDataLst>
            </p:nvPr>
          </p:nvCxnSpPr>
          <p:spPr>
            <a:xfrm rot="22319998" flipV="1">
              <a:off x="6096000" y="304244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PA_ 1812">
              <a:extLst>
                <a:ext uri="{FF2B5EF4-FFF2-40B4-BE49-F238E27FC236}">
                  <a16:creationId xmlns:a16="http://schemas.microsoft.com/office/drawing/2014/main" id="{6BAC302F-8D6E-4F9D-9E8A-51773F0D6B40}"/>
                </a:ext>
              </a:extLst>
            </p:cNvPr>
            <p:cNvCxnSpPr>
              <a:cxnSpLocks/>
            </p:cNvCxnSpPr>
            <p:nvPr>
              <p:custDataLst>
                <p:tags r:id="rId34"/>
              </p:custDataLst>
            </p:nvPr>
          </p:nvCxnSpPr>
          <p:spPr>
            <a:xfrm rot="22679998" flipV="1">
              <a:off x="6096000" y="301355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PA_ 1812">
              <a:extLst>
                <a:ext uri="{FF2B5EF4-FFF2-40B4-BE49-F238E27FC236}">
                  <a16:creationId xmlns:a16="http://schemas.microsoft.com/office/drawing/2014/main" id="{B496BE8B-92C9-4D06-8EF6-E216A1F478E6}"/>
                </a:ext>
              </a:extLst>
            </p:cNvPr>
            <p:cNvCxnSpPr>
              <a:cxnSpLocks/>
            </p:cNvCxnSpPr>
            <p:nvPr>
              <p:custDataLst>
                <p:tags r:id="rId35"/>
              </p:custDataLst>
            </p:nvPr>
          </p:nvCxnSpPr>
          <p:spPr>
            <a:xfrm rot="23039998" flipV="1">
              <a:off x="6096000" y="298465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_ 1812">
              <a:extLst>
                <a:ext uri="{FF2B5EF4-FFF2-40B4-BE49-F238E27FC236}">
                  <a16:creationId xmlns:a16="http://schemas.microsoft.com/office/drawing/2014/main" id="{5CBC22A1-293E-4649-B9E3-A0193E532F14}"/>
                </a:ext>
              </a:extLst>
            </p:cNvPr>
            <p:cNvCxnSpPr>
              <a:cxnSpLocks/>
            </p:cNvCxnSpPr>
            <p:nvPr>
              <p:custDataLst>
                <p:tags r:id="rId36"/>
              </p:custDataLst>
            </p:nvPr>
          </p:nvCxnSpPr>
          <p:spPr>
            <a:xfrm rot="23399998" flipV="1">
              <a:off x="6096000" y="295576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PA_ 1812">
              <a:extLst>
                <a:ext uri="{FF2B5EF4-FFF2-40B4-BE49-F238E27FC236}">
                  <a16:creationId xmlns:a16="http://schemas.microsoft.com/office/drawing/2014/main" id="{8BEFC036-4DE0-4B89-8814-0E6A50669DC7}"/>
                </a:ext>
              </a:extLst>
            </p:cNvPr>
            <p:cNvCxnSpPr>
              <a:cxnSpLocks/>
            </p:cNvCxnSpPr>
            <p:nvPr>
              <p:custDataLst>
                <p:tags r:id="rId37"/>
              </p:custDataLst>
            </p:nvPr>
          </p:nvCxnSpPr>
          <p:spPr>
            <a:xfrm rot="23759998" flipV="1">
              <a:off x="6096000" y="292687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PA_ 1812">
              <a:extLst>
                <a:ext uri="{FF2B5EF4-FFF2-40B4-BE49-F238E27FC236}">
                  <a16:creationId xmlns:a16="http://schemas.microsoft.com/office/drawing/2014/main" id="{2602C09F-1785-404F-8CEF-BCA95761C6A9}"/>
                </a:ext>
              </a:extLst>
            </p:cNvPr>
            <p:cNvCxnSpPr>
              <a:cxnSpLocks/>
            </p:cNvCxnSpPr>
            <p:nvPr>
              <p:custDataLst>
                <p:tags r:id="rId38"/>
              </p:custDataLst>
            </p:nvPr>
          </p:nvCxnSpPr>
          <p:spPr>
            <a:xfrm rot="24119998" flipV="1">
              <a:off x="6096000" y="289798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PA_ 1812">
              <a:extLst>
                <a:ext uri="{FF2B5EF4-FFF2-40B4-BE49-F238E27FC236}">
                  <a16:creationId xmlns:a16="http://schemas.microsoft.com/office/drawing/2014/main" id="{C40308F9-3E0B-4C61-8DFA-0D1BFCBF578C}"/>
                </a:ext>
              </a:extLst>
            </p:cNvPr>
            <p:cNvCxnSpPr>
              <a:cxnSpLocks/>
            </p:cNvCxnSpPr>
            <p:nvPr>
              <p:custDataLst>
                <p:tags r:id="rId39"/>
              </p:custDataLst>
            </p:nvPr>
          </p:nvCxnSpPr>
          <p:spPr>
            <a:xfrm rot="24479998" flipV="1">
              <a:off x="6096000" y="286908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PA_ 1812">
              <a:extLst>
                <a:ext uri="{FF2B5EF4-FFF2-40B4-BE49-F238E27FC236}">
                  <a16:creationId xmlns:a16="http://schemas.microsoft.com/office/drawing/2014/main" id="{E198D91E-D3E3-42B3-8AA5-8679F20B8960}"/>
                </a:ext>
              </a:extLst>
            </p:cNvPr>
            <p:cNvCxnSpPr>
              <a:cxnSpLocks/>
            </p:cNvCxnSpPr>
            <p:nvPr>
              <p:custDataLst>
                <p:tags r:id="rId40"/>
              </p:custDataLst>
            </p:nvPr>
          </p:nvCxnSpPr>
          <p:spPr>
            <a:xfrm rot="24839998" flipV="1">
              <a:off x="6096000" y="284019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PA_ 1812">
              <a:extLst>
                <a:ext uri="{FF2B5EF4-FFF2-40B4-BE49-F238E27FC236}">
                  <a16:creationId xmlns:a16="http://schemas.microsoft.com/office/drawing/2014/main" id="{5EE4870A-8488-4DF5-B7B8-E951CBF16920}"/>
                </a:ext>
              </a:extLst>
            </p:cNvPr>
            <p:cNvCxnSpPr>
              <a:cxnSpLocks/>
            </p:cNvCxnSpPr>
            <p:nvPr>
              <p:custDataLst>
                <p:tags r:id="rId41"/>
              </p:custDataLst>
            </p:nvPr>
          </p:nvCxnSpPr>
          <p:spPr>
            <a:xfrm rot="25199998" flipV="1">
              <a:off x="6096000" y="28113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PA_ 1812">
              <a:extLst>
                <a:ext uri="{FF2B5EF4-FFF2-40B4-BE49-F238E27FC236}">
                  <a16:creationId xmlns:a16="http://schemas.microsoft.com/office/drawing/2014/main" id="{BA67E13D-9B56-431B-9514-BAB2B91B736B}"/>
                </a:ext>
              </a:extLst>
            </p:cNvPr>
            <p:cNvCxnSpPr>
              <a:cxnSpLocks/>
            </p:cNvCxnSpPr>
            <p:nvPr>
              <p:custDataLst>
                <p:tags r:id="rId42"/>
              </p:custDataLst>
            </p:nvPr>
          </p:nvCxnSpPr>
          <p:spPr>
            <a:xfrm rot="25559998" flipV="1">
              <a:off x="6096000" y="278241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PA_ 1812">
              <a:extLst>
                <a:ext uri="{FF2B5EF4-FFF2-40B4-BE49-F238E27FC236}">
                  <a16:creationId xmlns:a16="http://schemas.microsoft.com/office/drawing/2014/main" id="{66CE0C51-D4AF-4F51-96A4-A15412B81ECD}"/>
                </a:ext>
              </a:extLst>
            </p:cNvPr>
            <p:cNvCxnSpPr>
              <a:cxnSpLocks/>
            </p:cNvCxnSpPr>
            <p:nvPr>
              <p:custDataLst>
                <p:tags r:id="rId43"/>
              </p:custDataLst>
            </p:nvPr>
          </p:nvCxnSpPr>
          <p:spPr>
            <a:xfrm rot="25919998" flipV="1">
              <a:off x="6096000" y="275351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PA_ 1812">
              <a:extLst>
                <a:ext uri="{FF2B5EF4-FFF2-40B4-BE49-F238E27FC236}">
                  <a16:creationId xmlns:a16="http://schemas.microsoft.com/office/drawing/2014/main" id="{49000D25-029F-4844-83C2-2406815AAFD1}"/>
                </a:ext>
              </a:extLst>
            </p:cNvPr>
            <p:cNvCxnSpPr>
              <a:cxnSpLocks/>
            </p:cNvCxnSpPr>
            <p:nvPr>
              <p:custDataLst>
                <p:tags r:id="rId44"/>
              </p:custDataLst>
            </p:nvPr>
          </p:nvCxnSpPr>
          <p:spPr>
            <a:xfrm rot="26279998" flipV="1">
              <a:off x="6096000" y="272462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PA_ 1812">
              <a:extLst>
                <a:ext uri="{FF2B5EF4-FFF2-40B4-BE49-F238E27FC236}">
                  <a16:creationId xmlns:a16="http://schemas.microsoft.com/office/drawing/2014/main" id="{160B26EF-B267-439F-822C-E5B65D415DA1}"/>
                </a:ext>
              </a:extLst>
            </p:cNvPr>
            <p:cNvCxnSpPr>
              <a:cxnSpLocks/>
            </p:cNvCxnSpPr>
            <p:nvPr>
              <p:custDataLst>
                <p:tags r:id="rId45"/>
              </p:custDataLst>
            </p:nvPr>
          </p:nvCxnSpPr>
          <p:spPr>
            <a:xfrm rot="26639998" flipV="1">
              <a:off x="6096000" y="269573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PA_ 1812">
              <a:extLst>
                <a:ext uri="{FF2B5EF4-FFF2-40B4-BE49-F238E27FC236}">
                  <a16:creationId xmlns:a16="http://schemas.microsoft.com/office/drawing/2014/main" id="{7F48E674-8317-4B81-91D4-737C77AEBE3D}"/>
                </a:ext>
              </a:extLst>
            </p:cNvPr>
            <p:cNvCxnSpPr>
              <a:cxnSpLocks/>
            </p:cNvCxnSpPr>
            <p:nvPr>
              <p:custDataLst>
                <p:tags r:id="rId46"/>
              </p:custDataLst>
            </p:nvPr>
          </p:nvCxnSpPr>
          <p:spPr>
            <a:xfrm rot="26999998" flipV="1">
              <a:off x="6096000" y="266684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PA_ 1812">
              <a:extLst>
                <a:ext uri="{FF2B5EF4-FFF2-40B4-BE49-F238E27FC236}">
                  <a16:creationId xmlns:a16="http://schemas.microsoft.com/office/drawing/2014/main" id="{CB8297EE-BF9D-47C6-8182-33DAD0624062}"/>
                </a:ext>
              </a:extLst>
            </p:cNvPr>
            <p:cNvCxnSpPr>
              <a:cxnSpLocks/>
            </p:cNvCxnSpPr>
            <p:nvPr>
              <p:custDataLst>
                <p:tags r:id="rId47"/>
              </p:custDataLst>
            </p:nvPr>
          </p:nvCxnSpPr>
          <p:spPr>
            <a:xfrm rot="27359998" flipV="1">
              <a:off x="6096000" y="263794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PA_ 1812">
              <a:extLst>
                <a:ext uri="{FF2B5EF4-FFF2-40B4-BE49-F238E27FC236}">
                  <a16:creationId xmlns:a16="http://schemas.microsoft.com/office/drawing/2014/main" id="{C8CFEFFE-B4AA-46D1-8C30-4069A8278048}"/>
                </a:ext>
              </a:extLst>
            </p:cNvPr>
            <p:cNvCxnSpPr>
              <a:cxnSpLocks/>
            </p:cNvCxnSpPr>
            <p:nvPr>
              <p:custDataLst>
                <p:tags r:id="rId48"/>
              </p:custDataLst>
            </p:nvPr>
          </p:nvCxnSpPr>
          <p:spPr>
            <a:xfrm rot="27719998" flipV="1">
              <a:off x="6096000" y="260905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PA_ 1812">
              <a:extLst>
                <a:ext uri="{FF2B5EF4-FFF2-40B4-BE49-F238E27FC236}">
                  <a16:creationId xmlns:a16="http://schemas.microsoft.com/office/drawing/2014/main" id="{C8A40DAC-81CD-4D83-9B44-78554DBDB8C7}"/>
                </a:ext>
              </a:extLst>
            </p:cNvPr>
            <p:cNvCxnSpPr>
              <a:cxnSpLocks/>
            </p:cNvCxnSpPr>
            <p:nvPr>
              <p:custDataLst>
                <p:tags r:id="rId49"/>
              </p:custDataLst>
            </p:nvPr>
          </p:nvCxnSpPr>
          <p:spPr>
            <a:xfrm rot="28079998" flipV="1">
              <a:off x="6096000" y="258016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PA_ 1812">
              <a:extLst>
                <a:ext uri="{FF2B5EF4-FFF2-40B4-BE49-F238E27FC236}">
                  <a16:creationId xmlns:a16="http://schemas.microsoft.com/office/drawing/2014/main" id="{2C6C871E-96C2-4F75-8E6C-28EA4B3FFA26}"/>
                </a:ext>
              </a:extLst>
            </p:cNvPr>
            <p:cNvCxnSpPr>
              <a:cxnSpLocks/>
            </p:cNvCxnSpPr>
            <p:nvPr>
              <p:custDataLst>
                <p:tags r:id="rId50"/>
              </p:custDataLst>
            </p:nvPr>
          </p:nvCxnSpPr>
          <p:spPr>
            <a:xfrm rot="28439998" flipV="1">
              <a:off x="6096000" y="255127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PA_ 1812">
              <a:extLst>
                <a:ext uri="{FF2B5EF4-FFF2-40B4-BE49-F238E27FC236}">
                  <a16:creationId xmlns:a16="http://schemas.microsoft.com/office/drawing/2014/main" id="{0EF13577-1748-4ED1-8D18-6B67AB6B9CD7}"/>
                </a:ext>
              </a:extLst>
            </p:cNvPr>
            <p:cNvCxnSpPr>
              <a:cxnSpLocks/>
            </p:cNvCxnSpPr>
            <p:nvPr>
              <p:custDataLst>
                <p:tags r:id="rId51"/>
              </p:custDataLst>
            </p:nvPr>
          </p:nvCxnSpPr>
          <p:spPr>
            <a:xfrm rot="28799998" flipV="1">
              <a:off x="6096001" y="252237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PA_ 1812">
              <a:extLst>
                <a:ext uri="{FF2B5EF4-FFF2-40B4-BE49-F238E27FC236}">
                  <a16:creationId xmlns:a16="http://schemas.microsoft.com/office/drawing/2014/main" id="{7CE543CA-B15C-416A-B505-84AD89CFD0FB}"/>
                </a:ext>
              </a:extLst>
            </p:cNvPr>
            <p:cNvCxnSpPr>
              <a:cxnSpLocks/>
            </p:cNvCxnSpPr>
            <p:nvPr>
              <p:custDataLst>
                <p:tags r:id="rId52"/>
              </p:custDataLst>
            </p:nvPr>
          </p:nvCxnSpPr>
          <p:spPr>
            <a:xfrm rot="29159998" flipV="1">
              <a:off x="6096001" y="249348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PA_ 1812">
              <a:extLst>
                <a:ext uri="{FF2B5EF4-FFF2-40B4-BE49-F238E27FC236}">
                  <a16:creationId xmlns:a16="http://schemas.microsoft.com/office/drawing/2014/main" id="{9723605B-AB11-4727-84E1-085C18B3EE09}"/>
                </a:ext>
              </a:extLst>
            </p:cNvPr>
            <p:cNvCxnSpPr>
              <a:cxnSpLocks/>
            </p:cNvCxnSpPr>
            <p:nvPr>
              <p:custDataLst>
                <p:tags r:id="rId53"/>
              </p:custDataLst>
            </p:nvPr>
          </p:nvCxnSpPr>
          <p:spPr>
            <a:xfrm rot="29519998" flipV="1">
              <a:off x="6096001" y="246459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PA_ 1812">
              <a:extLst>
                <a:ext uri="{FF2B5EF4-FFF2-40B4-BE49-F238E27FC236}">
                  <a16:creationId xmlns:a16="http://schemas.microsoft.com/office/drawing/2014/main" id="{C44AA064-CA26-4EA1-996E-013539699E95}"/>
                </a:ext>
              </a:extLst>
            </p:cNvPr>
            <p:cNvCxnSpPr>
              <a:cxnSpLocks/>
            </p:cNvCxnSpPr>
            <p:nvPr>
              <p:custDataLst>
                <p:tags r:id="rId54"/>
              </p:custDataLst>
            </p:nvPr>
          </p:nvCxnSpPr>
          <p:spPr>
            <a:xfrm rot="29879998" flipV="1">
              <a:off x="6096001" y="243570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PA_ 1812">
              <a:extLst>
                <a:ext uri="{FF2B5EF4-FFF2-40B4-BE49-F238E27FC236}">
                  <a16:creationId xmlns:a16="http://schemas.microsoft.com/office/drawing/2014/main" id="{FAC5FDBC-8685-4C3B-BAA4-C1658970EC5F}"/>
                </a:ext>
              </a:extLst>
            </p:cNvPr>
            <p:cNvCxnSpPr>
              <a:cxnSpLocks/>
            </p:cNvCxnSpPr>
            <p:nvPr>
              <p:custDataLst>
                <p:tags r:id="rId55"/>
              </p:custDataLst>
            </p:nvPr>
          </p:nvCxnSpPr>
          <p:spPr>
            <a:xfrm rot="30239998" flipV="1">
              <a:off x="6096001" y="240680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PA_ 1812">
              <a:extLst>
                <a:ext uri="{FF2B5EF4-FFF2-40B4-BE49-F238E27FC236}">
                  <a16:creationId xmlns:a16="http://schemas.microsoft.com/office/drawing/2014/main" id="{3378E128-DEF2-4297-82B2-3CD4327C9A60}"/>
                </a:ext>
              </a:extLst>
            </p:cNvPr>
            <p:cNvCxnSpPr>
              <a:cxnSpLocks/>
            </p:cNvCxnSpPr>
            <p:nvPr>
              <p:custDataLst>
                <p:tags r:id="rId56"/>
              </p:custDataLst>
            </p:nvPr>
          </p:nvCxnSpPr>
          <p:spPr>
            <a:xfrm rot="30599998" flipV="1">
              <a:off x="6096001" y="237791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PA_ 1812">
              <a:extLst>
                <a:ext uri="{FF2B5EF4-FFF2-40B4-BE49-F238E27FC236}">
                  <a16:creationId xmlns:a16="http://schemas.microsoft.com/office/drawing/2014/main" id="{A4F4BE96-BD36-49E7-B0DF-4B11A8A16BDB}"/>
                </a:ext>
              </a:extLst>
            </p:cNvPr>
            <p:cNvCxnSpPr>
              <a:cxnSpLocks/>
            </p:cNvCxnSpPr>
            <p:nvPr>
              <p:custDataLst>
                <p:tags r:id="rId57"/>
              </p:custDataLst>
            </p:nvPr>
          </p:nvCxnSpPr>
          <p:spPr>
            <a:xfrm rot="30960000" flipV="1">
              <a:off x="6096001" y="234902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_ 1812">
              <a:extLst>
                <a:ext uri="{FF2B5EF4-FFF2-40B4-BE49-F238E27FC236}">
                  <a16:creationId xmlns:a16="http://schemas.microsoft.com/office/drawing/2014/main" id="{60D836EE-11E8-421B-8FBB-4319B3BE29B9}"/>
                </a:ext>
              </a:extLst>
            </p:cNvPr>
            <p:cNvCxnSpPr>
              <a:cxnSpLocks/>
            </p:cNvCxnSpPr>
            <p:nvPr>
              <p:custDataLst>
                <p:tags r:id="rId58"/>
              </p:custDataLst>
            </p:nvPr>
          </p:nvCxnSpPr>
          <p:spPr>
            <a:xfrm rot="31320000" flipV="1">
              <a:off x="6096001" y="232013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_ 1812">
              <a:extLst>
                <a:ext uri="{FF2B5EF4-FFF2-40B4-BE49-F238E27FC236}">
                  <a16:creationId xmlns:a16="http://schemas.microsoft.com/office/drawing/2014/main" id="{96349155-2C19-473A-881C-81856847B733}"/>
                </a:ext>
              </a:extLst>
            </p:cNvPr>
            <p:cNvCxnSpPr>
              <a:cxnSpLocks/>
            </p:cNvCxnSpPr>
            <p:nvPr>
              <p:custDataLst>
                <p:tags r:id="rId59"/>
              </p:custDataLst>
            </p:nvPr>
          </p:nvCxnSpPr>
          <p:spPr>
            <a:xfrm rot="31680000" flipV="1">
              <a:off x="6096001" y="229123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PA_ 1812">
              <a:extLst>
                <a:ext uri="{FF2B5EF4-FFF2-40B4-BE49-F238E27FC236}">
                  <a16:creationId xmlns:a16="http://schemas.microsoft.com/office/drawing/2014/main" id="{C1E1FA85-71A5-4610-9F9B-E16CD739132A}"/>
                </a:ext>
              </a:extLst>
            </p:cNvPr>
            <p:cNvCxnSpPr>
              <a:cxnSpLocks/>
            </p:cNvCxnSpPr>
            <p:nvPr>
              <p:custDataLst>
                <p:tags r:id="rId60"/>
              </p:custDataLst>
            </p:nvPr>
          </p:nvCxnSpPr>
          <p:spPr>
            <a:xfrm rot="32040000" flipV="1">
              <a:off x="6096001" y="226234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9EC11DFD-E8EE-41A9-BED7-1D351E6760C7}"/>
              </a:ext>
            </a:extLst>
          </p:cNvPr>
          <p:cNvSpPr txBox="1"/>
          <p:nvPr/>
        </p:nvSpPr>
        <p:spPr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产品优势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64" name="等腰三角形 63">
            <a:extLst>
              <a:ext uri="{FF2B5EF4-FFF2-40B4-BE49-F238E27FC236}">
                <a16:creationId xmlns:a16="http://schemas.microsoft.com/office/drawing/2014/main" id="{A32429D7-3DEC-453F-8696-B89E9FD59FB7}"/>
              </a:ext>
            </a:extLst>
          </p:cNvPr>
          <p:cNvSpPr/>
          <p:nvPr/>
        </p:nvSpPr>
        <p:spPr>
          <a:xfrm rot="10800000">
            <a:off x="6020029" y="934942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3EAFFA45-A7AC-4DD6-A962-CD984BF62BA8}"/>
              </a:ext>
            </a:extLst>
          </p:cNvPr>
          <p:cNvCxnSpPr>
            <a:cxnSpLocks/>
          </p:cNvCxnSpPr>
          <p:nvPr/>
        </p:nvCxnSpPr>
        <p:spPr>
          <a:xfrm flipH="1">
            <a:off x="4447619" y="1776726"/>
            <a:ext cx="1572410" cy="0"/>
          </a:xfrm>
          <a:prstGeom prst="line">
            <a:avLst/>
          </a:prstGeom>
          <a:ln w="12700" cap="rnd">
            <a:gradFill flip="none" rotWithShape="1">
              <a:gsLst>
                <a:gs pos="0">
                  <a:srgbClr val="55E2EA">
                    <a:lumMod val="100000"/>
                  </a:srgbClr>
                </a:gs>
                <a:gs pos="100000">
                  <a:srgbClr val="5346FC"/>
                </a:gs>
              </a:gsLst>
              <a:lin ang="0" scaled="1"/>
              <a:tileRect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082665AD-CB53-41D0-BA51-0DED36F23473}"/>
              </a:ext>
            </a:extLst>
          </p:cNvPr>
          <p:cNvSpPr txBox="1"/>
          <p:nvPr/>
        </p:nvSpPr>
        <p:spPr>
          <a:xfrm>
            <a:off x="1458426" y="1827036"/>
            <a:ext cx="2879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受捐赠方身份认证、申请援助记录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上链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，作为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历史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数据公开存档，为后续事宜提供参考信息。</a:t>
            </a:r>
            <a:endParaRPr lang="en-US" altLang="zh-CN" sz="1200" dirty="0" smtClean="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资金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账户，采用密钥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衍生方式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由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慈善机构核查，对善款去向进行追踪和控制。</a:t>
            </a:r>
            <a:endParaRPr lang="en-US" altLang="zh-CN" sz="12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7CC29F4-5A54-49B2-8829-4B63F2BDBA15}"/>
              </a:ext>
            </a:extLst>
          </p:cNvPr>
          <p:cNvSpPr txBox="1"/>
          <p:nvPr/>
        </p:nvSpPr>
        <p:spPr>
          <a:xfrm>
            <a:off x="1772347" y="1519787"/>
            <a:ext cx="256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55E2EA"/>
                </a:solidFill>
              </a:rPr>
              <a:t>受捐赠方信息认证</a:t>
            </a:r>
            <a:endParaRPr lang="zh-CN" altLang="en-US" b="1" dirty="0">
              <a:solidFill>
                <a:srgbClr val="55E2EA"/>
              </a:solidFill>
            </a:endParaRP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C41D809A-8AEC-47EF-B518-080166724BA0}"/>
              </a:ext>
            </a:extLst>
          </p:cNvPr>
          <p:cNvCxnSpPr>
            <a:cxnSpLocks/>
          </p:cNvCxnSpPr>
          <p:nvPr/>
        </p:nvCxnSpPr>
        <p:spPr>
          <a:xfrm flipH="1">
            <a:off x="4447619" y="3864872"/>
            <a:ext cx="1933162" cy="0"/>
          </a:xfrm>
          <a:prstGeom prst="line">
            <a:avLst/>
          </a:prstGeom>
          <a:ln w="12700" cap="rnd">
            <a:gradFill flip="none" rotWithShape="1">
              <a:gsLst>
                <a:gs pos="100000">
                  <a:srgbClr val="55E2EA">
                    <a:lumMod val="100000"/>
                  </a:srgbClr>
                </a:gs>
                <a:gs pos="0">
                  <a:srgbClr val="5346FC"/>
                </a:gs>
              </a:gsLst>
              <a:lin ang="0" scaled="1"/>
              <a:tileRect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8CE81BBD-0185-4A1C-B7E6-2A427DF8FED0}"/>
              </a:ext>
            </a:extLst>
          </p:cNvPr>
          <p:cNvSpPr txBox="1"/>
          <p:nvPr/>
        </p:nvSpPr>
        <p:spPr>
          <a:xfrm>
            <a:off x="1458426" y="3884814"/>
            <a:ext cx="287954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收费方式由矿工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费与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管理费结合构成：</a:t>
            </a:r>
            <a:endParaRPr lang="en-US" altLang="zh-CN" sz="1200" dirty="0" smtClean="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审核援助申请后作为出块节点获得矿工费，用于维护生态持续发展。</a:t>
            </a:r>
            <a:endParaRPr lang="en-US" altLang="zh-CN" sz="1200" dirty="0" smtClean="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统筹使用善款后按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劳计费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，获得管理费，以激励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公益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机构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高效运转。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68B3038-7F8C-4406-91AC-BC4117DE369B}"/>
              </a:ext>
            </a:extLst>
          </p:cNvPr>
          <p:cNvSpPr txBox="1"/>
          <p:nvPr/>
        </p:nvSpPr>
        <p:spPr>
          <a:xfrm>
            <a:off x="1772347" y="3577565"/>
            <a:ext cx="2563328" cy="368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55E2EA"/>
                </a:solidFill>
              </a:rPr>
              <a:t>公益机构效率提升</a:t>
            </a:r>
            <a:endParaRPr lang="zh-CN" altLang="en-US" b="1" dirty="0">
              <a:solidFill>
                <a:srgbClr val="55E2EA"/>
              </a:solidFill>
            </a:endParaRPr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D17D4705-FB7B-4A66-ABE3-2C86A26EF938}"/>
              </a:ext>
            </a:extLst>
          </p:cNvPr>
          <p:cNvCxnSpPr>
            <a:cxnSpLocks/>
          </p:cNvCxnSpPr>
          <p:nvPr/>
        </p:nvCxnSpPr>
        <p:spPr>
          <a:xfrm>
            <a:off x="6380780" y="2998097"/>
            <a:ext cx="1842150" cy="0"/>
          </a:xfrm>
          <a:prstGeom prst="line">
            <a:avLst/>
          </a:prstGeom>
          <a:ln w="12700" cap="rnd">
            <a:gradFill flip="none" rotWithShape="1">
              <a:gsLst>
                <a:gs pos="0">
                  <a:srgbClr val="55E2EA">
                    <a:lumMod val="100000"/>
                  </a:srgbClr>
                </a:gs>
                <a:gs pos="100000">
                  <a:srgbClr val="5346FC"/>
                </a:gs>
              </a:gsLst>
              <a:lin ang="0" scaled="1"/>
              <a:tileRect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96A5A96-1B5A-4011-8D73-3485802B0CE4}"/>
              </a:ext>
            </a:extLst>
          </p:cNvPr>
          <p:cNvSpPr txBox="1"/>
          <p:nvPr/>
        </p:nvSpPr>
        <p:spPr>
          <a:xfrm>
            <a:off x="8369471" y="3036168"/>
            <a:ext cx="2879549" cy="53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发放由区块链生成的，包含区块信息及捐赠数据的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证书，以资鼓励。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51EDCD96-9458-4B90-86E6-C1CE613E8DCC}"/>
              </a:ext>
            </a:extLst>
          </p:cNvPr>
          <p:cNvSpPr txBox="1"/>
          <p:nvPr/>
        </p:nvSpPr>
        <p:spPr>
          <a:xfrm>
            <a:off x="8369471" y="2728919"/>
            <a:ext cx="2563328" cy="368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55E2EA"/>
                </a:solidFill>
              </a:rPr>
              <a:t>捐赠方获得鼓励</a:t>
            </a:r>
            <a:endParaRPr lang="zh-CN" altLang="en-US" b="1" dirty="0">
              <a:solidFill>
                <a:srgbClr val="55E2EA"/>
              </a:solidFill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D4D7CDE9-4C5B-4745-BDE5-759E0BCB4B79}"/>
              </a:ext>
            </a:extLst>
          </p:cNvPr>
          <p:cNvCxnSpPr>
            <a:cxnSpLocks/>
          </p:cNvCxnSpPr>
          <p:nvPr/>
        </p:nvCxnSpPr>
        <p:spPr>
          <a:xfrm>
            <a:off x="6112930" y="5165038"/>
            <a:ext cx="2110000" cy="0"/>
          </a:xfrm>
          <a:prstGeom prst="line">
            <a:avLst/>
          </a:prstGeom>
          <a:ln w="12700" cap="rnd">
            <a:gradFill flip="none" rotWithShape="1">
              <a:gsLst>
                <a:gs pos="0">
                  <a:srgbClr val="55E2EA">
                    <a:lumMod val="100000"/>
                  </a:srgbClr>
                </a:gs>
                <a:gs pos="100000">
                  <a:srgbClr val="5346FC"/>
                </a:gs>
              </a:gsLst>
              <a:lin ang="0" scaled="1"/>
              <a:tileRect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CC7E4AC9-04F4-4A30-A980-40ED4384F879}"/>
              </a:ext>
            </a:extLst>
          </p:cNvPr>
          <p:cNvSpPr txBox="1"/>
          <p:nvPr/>
        </p:nvSpPr>
        <p:spPr>
          <a:xfrm>
            <a:off x="8369471" y="5154345"/>
            <a:ext cx="28795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监管方作为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观察者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节点实时获得援助进展，对真实性、合规性进行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监察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C7ADD5F-09EA-492B-82B6-1ED44047E5E4}"/>
              </a:ext>
            </a:extLst>
          </p:cNvPr>
          <p:cNvSpPr txBox="1"/>
          <p:nvPr/>
        </p:nvSpPr>
        <p:spPr>
          <a:xfrm>
            <a:off x="8369471" y="4847096"/>
            <a:ext cx="256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55E2EA"/>
                </a:solidFill>
              </a:rPr>
              <a:t>统筹援助过程公开透明</a:t>
            </a:r>
            <a:endParaRPr lang="zh-CN" altLang="en-US" b="1" dirty="0">
              <a:solidFill>
                <a:srgbClr val="55E2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 animBg="1"/>
      <p:bldP spid="67" grpId="0"/>
      <p:bldP spid="68" grpId="0"/>
      <p:bldP spid="84" grpId="0"/>
      <p:bldP spid="85" grpId="0"/>
      <p:bldP spid="94" grpId="0"/>
      <p:bldP spid="95" grpId="0"/>
      <p:bldP spid="109" grpId="0"/>
      <p:bldP spid="1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rcRect l="747" t="747" r="746" b="746"/>
          <a:stretch/>
        </p:blipFill>
        <p:spPr bwMode="auto">
          <a:xfrm>
            <a:off x="0" y="1612282"/>
            <a:ext cx="3888559" cy="3888559"/>
          </a:xfrm>
          <a:prstGeom prst="rect">
            <a:avLst/>
          </a:prstGeom>
        </p:spPr>
      </p:pic>
      <p:sp>
        <p:nvSpPr>
          <p:cNvPr id="4" name="文本框 3"/>
          <p:cNvSpPr>
            <a:spLocks/>
          </p:cNvSpPr>
          <p:nvPr/>
        </p:nvSpPr>
        <p:spPr bwMode="auto"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chemeClr val="bg1"/>
                </a:solidFill>
              </a:rPr>
              <a:t>激励与治理</a:t>
            </a:r>
            <a:endParaRPr lang="zh-CN" sz="2400" b="1" dirty="0">
              <a:solidFill>
                <a:schemeClr val="bg1"/>
              </a:solidFill>
            </a:endParaRPr>
          </a:p>
        </p:txBody>
      </p:sp>
      <p:sp>
        <p:nvSpPr>
          <p:cNvPr id="19" name="文本框 32"/>
          <p:cNvSpPr>
            <a:spLocks/>
          </p:cNvSpPr>
          <p:nvPr/>
        </p:nvSpPr>
        <p:spPr bwMode="auto">
          <a:xfrm>
            <a:off x="4599939" y="5773398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dirty="0" smtClean="0">
                <a:solidFill>
                  <a:schemeClr val="bg1"/>
                </a:solidFill>
              </a:rPr>
              <a:t>透明</a:t>
            </a:r>
            <a:endParaRPr lang="zh-CN" sz="1200" b="1" dirty="0">
              <a:solidFill>
                <a:schemeClr val="bg1"/>
              </a:solidFill>
            </a:endParaRPr>
          </a:p>
        </p:txBody>
      </p:sp>
      <p:sp>
        <p:nvSpPr>
          <p:cNvPr id="20" name="文本框 33"/>
          <p:cNvSpPr>
            <a:spLocks/>
          </p:cNvSpPr>
          <p:nvPr/>
        </p:nvSpPr>
        <p:spPr bwMode="auto">
          <a:xfrm>
            <a:off x="4573760" y="4716096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dirty="0" smtClean="0">
                <a:solidFill>
                  <a:schemeClr val="bg1"/>
                </a:solidFill>
              </a:rPr>
              <a:t>效率</a:t>
            </a:r>
            <a:endParaRPr lang="zh-CN" sz="1200" b="1" dirty="0">
              <a:solidFill>
                <a:schemeClr val="bg1"/>
              </a:solidFill>
            </a:endParaRPr>
          </a:p>
        </p:txBody>
      </p:sp>
      <p:sp>
        <p:nvSpPr>
          <p:cNvPr id="21" name="文本框 34"/>
          <p:cNvSpPr>
            <a:spLocks/>
          </p:cNvSpPr>
          <p:nvPr/>
        </p:nvSpPr>
        <p:spPr bwMode="auto">
          <a:xfrm>
            <a:off x="4576480" y="3562399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dirty="0" smtClean="0">
                <a:solidFill>
                  <a:schemeClr val="bg1"/>
                </a:solidFill>
              </a:rPr>
              <a:t>证书</a:t>
            </a:r>
            <a:endParaRPr lang="zh-CN" sz="1200" b="1" dirty="0">
              <a:solidFill>
                <a:schemeClr val="bg1"/>
              </a:solidFill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939" y="1706117"/>
            <a:ext cx="759501" cy="759501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5911296" y="1700808"/>
            <a:ext cx="3876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矿工费：根据</a:t>
            </a:r>
            <a:r>
              <a:rPr kumimoji="1" lang="en-US" altLang="zh-CN" sz="1600" dirty="0" smtClean="0">
                <a:solidFill>
                  <a:schemeClr val="bg1"/>
                </a:solidFill>
              </a:rPr>
              <a:t>Gas</a:t>
            </a:r>
            <a:r>
              <a:rPr kumimoji="1" lang="zh-CN" altLang="en-US" sz="1600" dirty="0" smtClean="0">
                <a:solidFill>
                  <a:schemeClr val="bg1"/>
                </a:solidFill>
              </a:rPr>
              <a:t>计算，激励共识节点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 bwMode="auto">
          <a:xfrm>
            <a:off x="5911296" y="2209991"/>
            <a:ext cx="4459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管理费：按劳计费，激励公益机构善款落地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 bwMode="auto">
          <a:xfrm>
            <a:off x="5911296" y="4151823"/>
            <a:ext cx="3550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及时：善款线上流转，快速、高效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 bwMode="auto">
          <a:xfrm>
            <a:off x="5917902" y="5348627"/>
            <a:ext cx="3472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公开：链上</a:t>
            </a:r>
            <a:r>
              <a:rPr kumimoji="1" lang="en-US" altLang="zh-CN" sz="1600" dirty="0" smtClean="0">
                <a:solidFill>
                  <a:schemeClr val="bg1"/>
                </a:solidFill>
              </a:rPr>
              <a:t>Token</a:t>
            </a:r>
            <a:r>
              <a:rPr kumimoji="1" lang="zh-CN" altLang="en-US" sz="1600" dirty="0" smtClean="0">
                <a:solidFill>
                  <a:schemeClr val="bg1"/>
                </a:solidFill>
              </a:rPr>
              <a:t>流转，公开透明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3888559" y="1578760"/>
            <a:ext cx="0" cy="4615361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文本框 32"/>
          <p:cNvSpPr>
            <a:spLocks/>
          </p:cNvSpPr>
          <p:nvPr/>
        </p:nvSpPr>
        <p:spPr bwMode="auto">
          <a:xfrm>
            <a:off x="4576481" y="2503614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dirty="0" smtClean="0">
                <a:solidFill>
                  <a:schemeClr val="bg1"/>
                </a:solidFill>
              </a:rPr>
              <a:t>费率</a:t>
            </a:r>
            <a:endParaRPr lang="zh-CN" sz="1200" b="1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480" y="2780928"/>
            <a:ext cx="742646" cy="74264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 bwMode="auto">
          <a:xfrm>
            <a:off x="5911296" y="3104447"/>
            <a:ext cx="4576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证书：对于捐赠者，发放包含区块信息的证书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60" y="3973135"/>
            <a:ext cx="723086" cy="7230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417" y="5222164"/>
            <a:ext cx="705024" cy="46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 xmlns:m="http://schemas.openxmlformats.org/officeDocument/2006/math" xmlns:w="http://schemas.openxmlformats.org/wordprocessingml/2006/main">
      <p:transition spd="med" advClick="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F1FDA9B-6672-439D-887D-F8BA51BFEA5A}"/>
              </a:ext>
            </a:extLst>
          </p:cNvPr>
          <p:cNvSpPr txBox="1"/>
          <p:nvPr/>
        </p:nvSpPr>
        <p:spPr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技术方案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EB3600D8-8788-43A2-83CB-CE9DA4FF6FB7}"/>
              </a:ext>
            </a:extLst>
          </p:cNvPr>
          <p:cNvSpPr/>
          <p:nvPr/>
        </p:nvSpPr>
        <p:spPr>
          <a:xfrm rot="10800000">
            <a:off x="6020029" y="934942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54" y="2439231"/>
            <a:ext cx="640975" cy="612697"/>
          </a:xfrm>
          <a:prstGeom prst="rect">
            <a:avLst/>
          </a:prstGeom>
        </p:spPr>
      </p:pic>
      <p:sp>
        <p:nvSpPr>
          <p:cNvPr id="6" name="立方体 5"/>
          <p:cNvSpPr/>
          <p:nvPr/>
        </p:nvSpPr>
        <p:spPr>
          <a:xfrm>
            <a:off x="2651591" y="3621739"/>
            <a:ext cx="1497106" cy="11295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Charity Service</a:t>
            </a:r>
            <a:endParaRPr lang="zh-CN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53" y="4976997"/>
            <a:ext cx="640975" cy="5982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78" y="2440062"/>
            <a:ext cx="644627" cy="64462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933" y="4976166"/>
            <a:ext cx="644086" cy="551338"/>
          </a:xfrm>
          <a:prstGeom prst="rect">
            <a:avLst/>
          </a:prstGeom>
        </p:spPr>
      </p:pic>
      <p:sp>
        <p:nvSpPr>
          <p:cNvPr id="13" name="圆柱形 12"/>
          <p:cNvSpPr/>
          <p:nvPr/>
        </p:nvSpPr>
        <p:spPr>
          <a:xfrm>
            <a:off x="6409764" y="3818964"/>
            <a:ext cx="770965" cy="7530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Node</a:t>
            </a:r>
            <a:endParaRPr lang="zh-CN" altLang="en-US" dirty="0"/>
          </a:p>
        </p:txBody>
      </p:sp>
      <p:sp>
        <p:nvSpPr>
          <p:cNvPr id="14" name="云形 13"/>
          <p:cNvSpPr/>
          <p:nvPr/>
        </p:nvSpPr>
        <p:spPr>
          <a:xfrm>
            <a:off x="8095271" y="2969554"/>
            <a:ext cx="3083859" cy="2217701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Blockchain</a:t>
            </a:r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27" name="圆柱形 26"/>
          <p:cNvSpPr/>
          <p:nvPr/>
        </p:nvSpPr>
        <p:spPr>
          <a:xfrm>
            <a:off x="8535227" y="3818964"/>
            <a:ext cx="770965" cy="7530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Node</a:t>
            </a:r>
            <a:endParaRPr lang="zh-CN" altLang="en-US" dirty="0"/>
          </a:p>
        </p:txBody>
      </p:sp>
      <p:sp>
        <p:nvSpPr>
          <p:cNvPr id="31" name="圆柱形 30"/>
          <p:cNvSpPr/>
          <p:nvPr/>
        </p:nvSpPr>
        <p:spPr>
          <a:xfrm>
            <a:off x="9857178" y="3818963"/>
            <a:ext cx="770965" cy="7530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Node</a:t>
            </a:r>
            <a:endParaRPr lang="zh-CN" altLang="en-US" dirty="0"/>
          </a:p>
        </p:txBody>
      </p:sp>
      <p:sp>
        <p:nvSpPr>
          <p:cNvPr id="24" name="左右箭头 23"/>
          <p:cNvSpPr/>
          <p:nvPr/>
        </p:nvSpPr>
        <p:spPr>
          <a:xfrm>
            <a:off x="9306192" y="4007222"/>
            <a:ext cx="550986" cy="3585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左右箭头 31"/>
          <p:cNvSpPr/>
          <p:nvPr/>
        </p:nvSpPr>
        <p:spPr>
          <a:xfrm>
            <a:off x="7362507" y="3980326"/>
            <a:ext cx="550986" cy="3585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90523" y="1909482"/>
            <a:ext cx="11430000" cy="458314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06" y="1288596"/>
            <a:ext cx="644650" cy="448233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039656" y="1374096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</a:rPr>
              <a:t>监管方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73612" y="3033316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</a:rPr>
              <a:t>受捐赠方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73612" y="5547705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捐赠</a:t>
            </a:r>
            <a:r>
              <a:rPr lang="zh-CN" altLang="en-US" sz="1200" b="1" dirty="0" smtClean="0">
                <a:solidFill>
                  <a:schemeClr val="bg1"/>
                </a:solidFill>
              </a:rPr>
              <a:t>方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684441" y="3066076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</a:rPr>
              <a:t>金融机构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679717" y="5527428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</a:rPr>
              <a:t>公益机构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左右箭头 37"/>
          <p:cNvSpPr/>
          <p:nvPr/>
        </p:nvSpPr>
        <p:spPr>
          <a:xfrm>
            <a:off x="4629742" y="3973026"/>
            <a:ext cx="1317290" cy="3585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左右箭头 38"/>
          <p:cNvSpPr/>
          <p:nvPr/>
        </p:nvSpPr>
        <p:spPr>
          <a:xfrm rot="2358351">
            <a:off x="2221799" y="3140131"/>
            <a:ext cx="550986" cy="3585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左右箭头 39"/>
          <p:cNvSpPr/>
          <p:nvPr/>
        </p:nvSpPr>
        <p:spPr>
          <a:xfrm rot="2358351">
            <a:off x="4118215" y="4796871"/>
            <a:ext cx="550986" cy="3585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左右箭头 40"/>
          <p:cNvSpPr/>
          <p:nvPr/>
        </p:nvSpPr>
        <p:spPr>
          <a:xfrm rot="19171839">
            <a:off x="2221799" y="5030568"/>
            <a:ext cx="550986" cy="3585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左右箭头 41"/>
          <p:cNvSpPr/>
          <p:nvPr/>
        </p:nvSpPr>
        <p:spPr>
          <a:xfrm rot="19171839">
            <a:off x="4114445" y="3076243"/>
            <a:ext cx="550986" cy="3585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09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FA66379-A6D5-4C99-807D-92061AEDB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" t="747" r="747" b="747"/>
          <a:stretch/>
        </p:blipFill>
        <p:spPr>
          <a:xfrm>
            <a:off x="3189302" y="241273"/>
            <a:ext cx="5829300" cy="58293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23B33D-4103-46AD-90F0-0E15BB7F2CE9}"/>
              </a:ext>
            </a:extLst>
          </p:cNvPr>
          <p:cNvGrpSpPr/>
          <p:nvPr/>
        </p:nvGrpSpPr>
        <p:grpSpPr>
          <a:xfrm>
            <a:off x="3889511" y="1092654"/>
            <a:ext cx="4428990" cy="4428990"/>
            <a:chOff x="3657758" y="1307512"/>
            <a:chExt cx="4790897" cy="4790897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C1610319-F134-4DC6-9627-E022706C47C3}"/>
                </a:ext>
              </a:extLst>
            </p:cNvPr>
            <p:cNvSpPr/>
            <p:nvPr/>
          </p:nvSpPr>
          <p:spPr>
            <a:xfrm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3" name="椭圆3">
              <a:extLst>
                <a:ext uri="{FF2B5EF4-FFF2-40B4-BE49-F238E27FC236}">
                  <a16:creationId xmlns:a16="http://schemas.microsoft.com/office/drawing/2014/main" id="{46D32385-481B-43F3-BEFA-E98062E86A43}"/>
                </a:ext>
              </a:extLst>
            </p:cNvPr>
            <p:cNvSpPr/>
            <p:nvPr/>
          </p:nvSpPr>
          <p:spPr>
            <a:xfrm rot="14066158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6" name="椭圆2">
              <a:extLst>
                <a:ext uri="{FF2B5EF4-FFF2-40B4-BE49-F238E27FC236}">
                  <a16:creationId xmlns:a16="http://schemas.microsoft.com/office/drawing/2014/main" id="{1BAAC5FE-D223-4DCB-9A6C-22EEE2A9B05E}"/>
                </a:ext>
              </a:extLst>
            </p:cNvPr>
            <p:cNvSpPr/>
            <p:nvPr/>
          </p:nvSpPr>
          <p:spPr>
            <a:xfrm rot="7035585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1" name="组合 460">
            <a:extLst>
              <a:ext uri="{FF2B5EF4-FFF2-40B4-BE49-F238E27FC236}">
                <a16:creationId xmlns:a16="http://schemas.microsoft.com/office/drawing/2014/main" id="{972BF913-981D-412C-ABC6-A40E0A95189A}"/>
              </a:ext>
            </a:extLst>
          </p:cNvPr>
          <p:cNvGrpSpPr/>
          <p:nvPr/>
        </p:nvGrpSpPr>
        <p:grpSpPr>
          <a:xfrm rot="18000000">
            <a:off x="3548283" y="765308"/>
            <a:ext cx="5095348" cy="5095348"/>
            <a:chOff x="3657758" y="1307512"/>
            <a:chExt cx="4790897" cy="4790897"/>
          </a:xfrm>
        </p:grpSpPr>
        <p:sp>
          <p:nvSpPr>
            <p:cNvPr id="462" name="椭圆 461">
              <a:extLst>
                <a:ext uri="{FF2B5EF4-FFF2-40B4-BE49-F238E27FC236}">
                  <a16:creationId xmlns:a16="http://schemas.microsoft.com/office/drawing/2014/main" id="{D60EC053-1FFC-4677-89B2-AA7406D75FB5}"/>
                </a:ext>
              </a:extLst>
            </p:cNvPr>
            <p:cNvSpPr/>
            <p:nvPr/>
          </p:nvSpPr>
          <p:spPr>
            <a:xfrm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椭圆3">
              <a:extLst>
                <a:ext uri="{FF2B5EF4-FFF2-40B4-BE49-F238E27FC236}">
                  <a16:creationId xmlns:a16="http://schemas.microsoft.com/office/drawing/2014/main" id="{E1C898CE-F665-4594-921D-75BE264CC4B3}"/>
                </a:ext>
              </a:extLst>
            </p:cNvPr>
            <p:cNvSpPr/>
            <p:nvPr/>
          </p:nvSpPr>
          <p:spPr>
            <a:xfrm rot="14066158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4" name="椭圆2">
              <a:extLst>
                <a:ext uri="{FF2B5EF4-FFF2-40B4-BE49-F238E27FC236}">
                  <a16:creationId xmlns:a16="http://schemas.microsoft.com/office/drawing/2014/main" id="{89D703C4-4A78-47B7-B3B9-F732ACBF5A1B}"/>
                </a:ext>
              </a:extLst>
            </p:cNvPr>
            <p:cNvSpPr/>
            <p:nvPr/>
          </p:nvSpPr>
          <p:spPr>
            <a:xfrm rot="7035585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C43D513-2AD7-40A1-863A-6A942B631703}"/>
              </a:ext>
            </a:extLst>
          </p:cNvPr>
          <p:cNvGrpSpPr/>
          <p:nvPr/>
        </p:nvGrpSpPr>
        <p:grpSpPr>
          <a:xfrm rot="19748223">
            <a:off x="8760580" y="1218570"/>
            <a:ext cx="1848512" cy="71518"/>
            <a:chOff x="8169001" y="914018"/>
            <a:chExt cx="2105223" cy="8145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9A7EA2D-6589-430A-A06E-B85404222A27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9ABFCB6E-ED75-4244-A246-2C8678526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206EB8E-A69F-480A-B8FF-2D9421129E47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B5F2EF6B-DCF1-41E4-8D21-9DC2EA1C7561}"/>
              </a:ext>
            </a:extLst>
          </p:cNvPr>
          <p:cNvGrpSpPr/>
          <p:nvPr/>
        </p:nvGrpSpPr>
        <p:grpSpPr>
          <a:xfrm rot="19748223">
            <a:off x="10101887" y="1534310"/>
            <a:ext cx="1309129" cy="50650"/>
            <a:chOff x="8169001" y="914018"/>
            <a:chExt cx="2105223" cy="81450"/>
          </a:xfrm>
        </p:grpSpPr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455178B-8EC0-4333-904D-84984044C8AE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8BBE9ACC-6CBC-49EA-A595-ED61BF706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椭圆 479">
              <a:extLst>
                <a:ext uri="{FF2B5EF4-FFF2-40B4-BE49-F238E27FC236}">
                  <a16:creationId xmlns:a16="http://schemas.microsoft.com/office/drawing/2014/main" id="{A90EDCB3-559C-4DE2-A29B-498927EB639C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1" name="组合 480">
            <a:extLst>
              <a:ext uri="{FF2B5EF4-FFF2-40B4-BE49-F238E27FC236}">
                <a16:creationId xmlns:a16="http://schemas.microsoft.com/office/drawing/2014/main" id="{2C651AF3-3C17-4E08-8180-2E01E112302D}"/>
              </a:ext>
            </a:extLst>
          </p:cNvPr>
          <p:cNvGrpSpPr/>
          <p:nvPr/>
        </p:nvGrpSpPr>
        <p:grpSpPr>
          <a:xfrm rot="19748223">
            <a:off x="1197813" y="5275207"/>
            <a:ext cx="1848512" cy="71518"/>
            <a:chOff x="8169001" y="914018"/>
            <a:chExt cx="2105223" cy="81450"/>
          </a:xfrm>
        </p:grpSpPr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6173A9FF-6842-43ED-A943-F9C99693724E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83B8B750-7E03-4C4D-8759-E6273839B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椭圆 483">
              <a:extLst>
                <a:ext uri="{FF2B5EF4-FFF2-40B4-BE49-F238E27FC236}">
                  <a16:creationId xmlns:a16="http://schemas.microsoft.com/office/drawing/2014/main" id="{45ACC664-99C2-48C1-BD40-6EBAE3EAD915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5" name="组合 484">
            <a:extLst>
              <a:ext uri="{FF2B5EF4-FFF2-40B4-BE49-F238E27FC236}">
                <a16:creationId xmlns:a16="http://schemas.microsoft.com/office/drawing/2014/main" id="{FABC0310-85F1-45F7-8297-A11E6A27CD3C}"/>
              </a:ext>
            </a:extLst>
          </p:cNvPr>
          <p:cNvGrpSpPr/>
          <p:nvPr/>
        </p:nvGrpSpPr>
        <p:grpSpPr>
          <a:xfrm rot="19748223">
            <a:off x="2538820" y="5647980"/>
            <a:ext cx="1309129" cy="50650"/>
            <a:chOff x="8169001" y="914018"/>
            <a:chExt cx="2105223" cy="81450"/>
          </a:xfrm>
        </p:grpSpPr>
        <p:cxnSp>
          <p:nvCxnSpPr>
            <p:cNvPr id="486" name="直接连接符 485">
              <a:extLst>
                <a:ext uri="{FF2B5EF4-FFF2-40B4-BE49-F238E27FC236}">
                  <a16:creationId xmlns:a16="http://schemas.microsoft.com/office/drawing/2014/main" id="{C27675FE-BD6A-471F-8985-A8942D61AB39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接连接符 486">
              <a:extLst>
                <a:ext uri="{FF2B5EF4-FFF2-40B4-BE49-F238E27FC236}">
                  <a16:creationId xmlns:a16="http://schemas.microsoft.com/office/drawing/2014/main" id="{948C974D-76D6-4BB9-A77B-5B2BE8A4F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8" name="椭圆 487">
              <a:extLst>
                <a:ext uri="{FF2B5EF4-FFF2-40B4-BE49-F238E27FC236}">
                  <a16:creationId xmlns:a16="http://schemas.microsoft.com/office/drawing/2014/main" id="{7D7DC540-A0BC-4054-82D6-A2700634BCB9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D153D07C-D667-4B4C-A903-701E067D696D}"/>
              </a:ext>
            </a:extLst>
          </p:cNvPr>
          <p:cNvSpPr txBox="1"/>
          <p:nvPr/>
        </p:nvSpPr>
        <p:spPr>
          <a:xfrm>
            <a:off x="5155299" y="4352863"/>
            <a:ext cx="189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alpha val="95000"/>
                  </a:schemeClr>
                </a:solidFill>
                <a:effectLst>
                  <a:outerShdw blurRad="63500" dist="25400" algn="ctr" rotWithShape="0">
                    <a:prstClr val="black">
                      <a:alpha val="30000"/>
                    </a:prstClr>
                  </a:outerShdw>
                </a:effectLst>
                <a:latin typeface="+mn-ea"/>
              </a:rPr>
              <a:t>5</a:t>
            </a:r>
            <a:r>
              <a:rPr lang="zh-CN" altLang="en-US" dirty="0">
                <a:solidFill>
                  <a:schemeClr val="bg1">
                    <a:alpha val="95000"/>
                  </a:schemeClr>
                </a:solidFill>
                <a:effectLst>
                  <a:outerShdw blurRad="63500" dist="25400" algn="ctr" rotWithShape="0">
                    <a:prstClr val="black">
                      <a:alpha val="30000"/>
                    </a:prstClr>
                  </a:outerShdw>
                </a:effectLst>
                <a:latin typeface="+mn-ea"/>
              </a:rPr>
              <a:t>客松战队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621FF77-352B-4FA0-A8BB-37EC476CCE06}"/>
              </a:ext>
            </a:extLst>
          </p:cNvPr>
          <p:cNvSpPr/>
          <p:nvPr/>
        </p:nvSpPr>
        <p:spPr>
          <a:xfrm>
            <a:off x="2581411" y="2557274"/>
            <a:ext cx="7041580" cy="1621692"/>
          </a:xfrm>
          <a:prstGeom prst="rect">
            <a:avLst/>
          </a:prstGeom>
          <a:gradFill flip="none" rotWithShape="1">
            <a:gsLst>
              <a:gs pos="90000">
                <a:srgbClr val="55E2EA">
                  <a:alpha val="0"/>
                </a:srgbClr>
              </a:gs>
              <a:gs pos="0">
                <a:srgbClr val="5346FC">
                  <a:alpha val="65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3" name="文本框 492">
            <a:extLst>
              <a:ext uri="{FF2B5EF4-FFF2-40B4-BE49-F238E27FC236}">
                <a16:creationId xmlns:a16="http://schemas.microsoft.com/office/drawing/2014/main" id="{961D6E32-870A-414D-913D-0BFB07584B3E}"/>
              </a:ext>
            </a:extLst>
          </p:cNvPr>
          <p:cNvSpPr txBox="1"/>
          <p:nvPr/>
        </p:nvSpPr>
        <p:spPr>
          <a:xfrm>
            <a:off x="3902535" y="2817974"/>
            <a:ext cx="4415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127000" dist="25400" algn="ctr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Thanks For Listening</a:t>
            </a:r>
            <a:endParaRPr lang="zh-CN" altLang="en-US" sz="4400" b="1" dirty="0">
              <a:solidFill>
                <a:schemeClr val="bg1"/>
              </a:solidFill>
              <a:effectLst>
                <a:outerShdw blurRad="127000" dist="25400" algn="ctr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0E67555-FABF-4AAA-A724-BD6089DFC974}"/>
              </a:ext>
            </a:extLst>
          </p:cNvPr>
          <p:cNvCxnSpPr/>
          <p:nvPr/>
        </p:nvCxnSpPr>
        <p:spPr>
          <a:xfrm>
            <a:off x="4086768" y="3542046"/>
            <a:ext cx="401429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5BAB93C-BAA9-4187-AE2E-447529A7D670}"/>
              </a:ext>
            </a:extLst>
          </p:cNvPr>
          <p:cNvSpPr txBox="1"/>
          <p:nvPr/>
        </p:nvSpPr>
        <p:spPr>
          <a:xfrm>
            <a:off x="4033238" y="3515789"/>
            <a:ext cx="414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63500" dist="25400" sx="102000" sy="102000" algn="ctr" rotWithShape="0">
                    <a:prstClr val="black">
                      <a:alpha val="30000"/>
                    </a:prstClr>
                  </a:outerShdw>
                </a:effectLst>
                <a:latin typeface="+mn-ea"/>
              </a:defRPr>
            </a:lvl1pPr>
          </a:lstStyle>
          <a:p>
            <a:pPr algn="dist"/>
            <a:r>
              <a:rPr lang="zh-CN" altLang="en-US" dirty="0">
                <a:solidFill>
                  <a:schemeClr val="bg1">
                    <a:alpha val="90000"/>
                  </a:schemeClr>
                </a:solidFill>
                <a:effectLst>
                  <a:outerShdw blurRad="127000" dist="12700" algn="ctr" rotWithShape="0">
                    <a:prstClr val="black">
                      <a:alpha val="30000"/>
                    </a:prstClr>
                  </a:outerShdw>
                </a:effectLst>
              </a:rPr>
              <a:t>同气“链”枝线上公益黑客松</a:t>
            </a:r>
          </a:p>
        </p:txBody>
      </p:sp>
      <p:sp>
        <p:nvSpPr>
          <p:cNvPr id="491" name="等腰三角形 490">
            <a:extLst>
              <a:ext uri="{FF2B5EF4-FFF2-40B4-BE49-F238E27FC236}">
                <a16:creationId xmlns:a16="http://schemas.microsoft.com/office/drawing/2014/main" id="{2AAABA38-FB54-463A-A639-D9868A255435}"/>
              </a:ext>
            </a:extLst>
          </p:cNvPr>
          <p:cNvSpPr/>
          <p:nvPr/>
        </p:nvSpPr>
        <p:spPr>
          <a:xfrm rot="10800000">
            <a:off x="6008417" y="4008240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17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771 -0.33912 L -8.33333E-7 -3.7037E-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1694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771 -0.33912 L -8.33333E-7 -3.7037E-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1694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872 -0.36274 L 1.45833E-6 4.44444E-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43" y="18125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247 -0.3699 L 1.04167E-6 -4.81481E-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30" y="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493" grpId="0"/>
      <p:bldP spid="21" grpId="0"/>
      <p:bldP spid="49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8|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98|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99|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00|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01|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02|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03|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04|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05|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06|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07|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9|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08|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09|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10|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11|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12|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13|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14|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15|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16|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17|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0|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18|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19|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20|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21|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22|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23|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24|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25|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26|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27|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1|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28|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29|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30|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31|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32|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33|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34|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35|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36|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37|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2|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38|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39|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40|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41|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42|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43|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44|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45|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46|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47|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3|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48|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49|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50|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51|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52|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53|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54|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55|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56|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57|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4|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58|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59|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60|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61|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62|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63|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64|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65|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66|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67|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5|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68|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69|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70|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71|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72|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73|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74|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75|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76|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77|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6|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78|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79|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80|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81|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82|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83|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84|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85|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86|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87|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7|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88|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89|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90|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91|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92|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93|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94|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95|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96|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97|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0|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8|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98|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99|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00|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01|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02|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03|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04|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05|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06|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07|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9|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08|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09|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10|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11|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12|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13|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14|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15|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16|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17|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0|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18|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19|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20|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21|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22|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23|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24|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25|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26|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27|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1|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28|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29|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30|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31|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32|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33|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34|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35|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36|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37|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2|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38|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39|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40|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41|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42|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43|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44|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45|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46|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47|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3|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48|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49|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50|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51|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52|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53|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54|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55|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56|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57|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4|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58|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59|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60|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61|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62|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63|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64|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65|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66|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67|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5|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68|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69|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70|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71|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72|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73|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74|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75|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76|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77|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6|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78|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79|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80|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81|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82|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83|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84|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85|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86|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87|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7|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88|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89|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90|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91|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92|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93|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94|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95|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96|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97|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|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8|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98|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99|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00|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01|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02|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03|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04|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05|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06|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07|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9|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08|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09|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10|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11|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12|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13|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14|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15|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16|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17|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0|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18|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19|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20|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21|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22|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23|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24|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25|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26|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27|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1|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28|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29|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30|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31|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32|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33|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34|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35|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36|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37|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2|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38|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39|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40|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41|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42|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43|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44|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45|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46|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47|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3|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48|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49|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50|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51|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52|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53|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54|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55|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56|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57|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4|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58|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59|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60|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61|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62|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63|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64|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65|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66|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67|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5|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68|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69|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70|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71|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72|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73|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74|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75|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76|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77|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6|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78|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79|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80|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81|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82|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83|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84|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85|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86|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87|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7|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88|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89|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90|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91|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92|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93|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94|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95|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96|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97|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|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8|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98|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99|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00|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01|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02|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03|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04|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05|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06|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07|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9|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08|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09|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10|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11|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12|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13|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14|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15|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16|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17|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0|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18|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19|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20|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21|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22|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23|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24|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25|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26|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27|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1|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28|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29|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30|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31|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32|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33|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34|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35|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36|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37|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2|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38|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39|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40|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41|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42|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43|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44|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45|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46|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47|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3|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48|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49|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0|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|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|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|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|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|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6|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7|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4|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8|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9|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0|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1|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2|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3|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4|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5|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6|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7|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5|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8|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9|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0|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1|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2|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3|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4|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5|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6|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7|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6|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8|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9|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0|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1|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2|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3|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4|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5|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6|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7|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7|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8|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9|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0|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1|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2|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3|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4|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5|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6|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7|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|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8|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8|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9|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0|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1|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2|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3|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4|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5|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6|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7|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9|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8|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9|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50|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51|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52|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53|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54|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55|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56|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57|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|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58|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59|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60|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61|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62|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63|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64|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65|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66|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67|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5|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68|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69|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70|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71|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72|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73|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74|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75|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76|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77|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6|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78|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79|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80|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81|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82|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83|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84|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85|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86|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87|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7|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88|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89|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90|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91|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92|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93|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94|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95|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96|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97|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3966</TotalTime>
  <Words>758</Words>
  <Application>Microsoft Office PowerPoint</Application>
  <PresentationFormat>宽屏</PresentationFormat>
  <Paragraphs>108</Paragraphs>
  <Slides>10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-apple-system</vt:lpstr>
      <vt:lpstr>Arial Unicode MS</vt:lpstr>
      <vt:lpstr>SFMono-Regular</vt:lpstr>
      <vt:lpstr>等线</vt:lpstr>
      <vt:lpstr>等线 Light</vt:lpstr>
      <vt:lpstr>Agency FB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更多免费福利资源教程，请关注微信公众号：陈西设计之家</dc:title>
  <dc:creator>陈西</dc:creator>
  <cp:keywords>更多免费福利资源教程，请关注微信公众号：陈西设计之家</cp:keywords>
  <cp:lastModifiedBy>zhuya</cp:lastModifiedBy>
  <cp:revision>341</cp:revision>
  <dcterms:created xsi:type="dcterms:W3CDTF">2018-02-03T15:25:09Z</dcterms:created>
  <dcterms:modified xsi:type="dcterms:W3CDTF">2020-03-08T03:58:20Z</dcterms:modified>
  <cp:category>【陈西】设计</cp:category>
</cp:coreProperties>
</file>